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7" r:id="rId2"/>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5" r:id="rId18"/>
    <p:sldId id="316" r:id="rId19"/>
    <p:sldId id="317"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BB0F5-07C4-411C-B02A-006E59CFA4D3}" v="2" dt="2025-02-12T17:25:50.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407" autoAdjust="0"/>
  </p:normalViewPr>
  <p:slideViewPr>
    <p:cSldViewPr snapToGrid="0">
      <p:cViewPr varScale="1">
        <p:scale>
          <a:sx n="111" d="100"/>
          <a:sy n="111" d="100"/>
        </p:scale>
        <p:origin x="48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ryn Emmerich-Choi" userId="fd584ae0-7446-4961-b1f2-b3a4b67384b5" providerId="ADAL" clId="{D65E08FD-A669-4C0D-B504-75DE7848835F}"/>
    <pc:docChg chg="undo redo custSel addSld delSld modSld sldOrd addSection delSection">
      <pc:chgData name="Tarryn Emmerich-Choi" userId="fd584ae0-7446-4961-b1f2-b3a4b67384b5" providerId="ADAL" clId="{D65E08FD-A669-4C0D-B504-75DE7848835F}" dt="2024-09-25T19:14:17.123" v="201" actId="2696"/>
      <pc:docMkLst>
        <pc:docMk/>
      </pc:docMkLst>
      <pc:sldChg chg="ord">
        <pc:chgData name="Tarryn Emmerich-Choi" userId="fd584ae0-7446-4961-b1f2-b3a4b67384b5" providerId="ADAL" clId="{D65E08FD-A669-4C0D-B504-75DE7848835F}" dt="2024-08-27T23:14:12.180" v="44"/>
        <pc:sldMkLst>
          <pc:docMk/>
          <pc:sldMk cId="230427175" sldId="298"/>
        </pc:sldMkLst>
      </pc:sldChg>
      <pc:sldChg chg="modSp mod">
        <pc:chgData name="Tarryn Emmerich-Choi" userId="fd584ae0-7446-4961-b1f2-b3a4b67384b5" providerId="ADAL" clId="{D65E08FD-A669-4C0D-B504-75DE7848835F}" dt="2024-08-27T22:58:10.763" v="2" actId="14100"/>
        <pc:sldMkLst>
          <pc:docMk/>
          <pc:sldMk cId="3672184432" sldId="301"/>
        </pc:sldMkLst>
        <pc:spChg chg="mod">
          <ac:chgData name="Tarryn Emmerich-Choi" userId="fd584ae0-7446-4961-b1f2-b3a4b67384b5" providerId="ADAL" clId="{D65E08FD-A669-4C0D-B504-75DE7848835F}" dt="2024-08-27T22:58:10.763" v="2" actId="14100"/>
          <ac:spMkLst>
            <pc:docMk/>
            <pc:sldMk cId="3672184432" sldId="301"/>
            <ac:spMk id="4" creationId="{AFB53AFB-F579-623A-33CC-E1D7FEBC82BB}"/>
          </ac:spMkLst>
        </pc:spChg>
        <pc:spChg chg="mod">
          <ac:chgData name="Tarryn Emmerich-Choi" userId="fd584ae0-7446-4961-b1f2-b3a4b67384b5" providerId="ADAL" clId="{D65E08FD-A669-4C0D-B504-75DE7848835F}" dt="2024-08-27T22:58:07.774" v="1" actId="1076"/>
          <ac:spMkLst>
            <pc:docMk/>
            <pc:sldMk cId="3672184432" sldId="301"/>
            <ac:spMk id="6" creationId="{A1CC7B7D-2838-12A1-B9C0-1AA03FF226AF}"/>
          </ac:spMkLst>
        </pc:spChg>
      </pc:sldChg>
      <pc:sldChg chg="modSp new mod">
        <pc:chgData name="Tarryn Emmerich-Choi" userId="fd584ae0-7446-4961-b1f2-b3a4b67384b5" providerId="ADAL" clId="{D65E08FD-A669-4C0D-B504-75DE7848835F}" dt="2024-08-27T23:01:21.724" v="23" actId="6549"/>
        <pc:sldMkLst>
          <pc:docMk/>
          <pc:sldMk cId="2555558728" sldId="302"/>
        </pc:sldMkLst>
        <pc:spChg chg="mod">
          <ac:chgData name="Tarryn Emmerich-Choi" userId="fd584ae0-7446-4961-b1f2-b3a4b67384b5" providerId="ADAL" clId="{D65E08FD-A669-4C0D-B504-75DE7848835F}" dt="2024-08-27T23:01:21.724" v="23" actId="6549"/>
          <ac:spMkLst>
            <pc:docMk/>
            <pc:sldMk cId="2555558728" sldId="302"/>
            <ac:spMk id="2" creationId="{5970BF1B-3F3F-3D3A-5402-D6A0C9CDFC08}"/>
          </ac:spMkLst>
        </pc:spChg>
        <pc:spChg chg="mod">
          <ac:chgData name="Tarryn Emmerich-Choi" userId="fd584ae0-7446-4961-b1f2-b3a4b67384b5" providerId="ADAL" clId="{D65E08FD-A669-4C0D-B504-75DE7848835F}" dt="2024-08-27T23:01:11.200" v="22"/>
          <ac:spMkLst>
            <pc:docMk/>
            <pc:sldMk cId="2555558728" sldId="302"/>
            <ac:spMk id="4" creationId="{A55289FB-FC14-8F3B-F6F9-70F95F2F19C6}"/>
          </ac:spMkLst>
        </pc:spChg>
      </pc:sldChg>
      <pc:sldChg chg="modSp new mod">
        <pc:chgData name="Tarryn Emmerich-Choi" userId="fd584ae0-7446-4961-b1f2-b3a4b67384b5" providerId="ADAL" clId="{D65E08FD-A669-4C0D-B504-75DE7848835F}" dt="2024-08-27T23:06:23.044" v="38"/>
        <pc:sldMkLst>
          <pc:docMk/>
          <pc:sldMk cId="1756706939" sldId="303"/>
        </pc:sldMkLst>
        <pc:spChg chg="mod">
          <ac:chgData name="Tarryn Emmerich-Choi" userId="fd584ae0-7446-4961-b1f2-b3a4b67384b5" providerId="ADAL" clId="{D65E08FD-A669-4C0D-B504-75DE7848835F}" dt="2024-08-27T23:06:09.346" v="34" actId="1076"/>
          <ac:spMkLst>
            <pc:docMk/>
            <pc:sldMk cId="1756706939" sldId="303"/>
            <ac:spMk id="2" creationId="{4E6B85D3-AE54-FCB3-31FE-3DCB6BD59064}"/>
          </ac:spMkLst>
        </pc:spChg>
        <pc:spChg chg="mod">
          <ac:chgData name="Tarryn Emmerich-Choi" userId="fd584ae0-7446-4961-b1f2-b3a4b67384b5" providerId="ADAL" clId="{D65E08FD-A669-4C0D-B504-75DE7848835F}" dt="2024-08-27T23:06:23.044" v="38"/>
          <ac:spMkLst>
            <pc:docMk/>
            <pc:sldMk cId="1756706939" sldId="303"/>
            <ac:spMk id="4" creationId="{73AF6F6F-B603-E2C6-6E0D-B975588F0B64}"/>
          </ac:spMkLst>
        </pc:spChg>
      </pc:sldChg>
      <pc:sldChg chg="modSp new mod">
        <pc:chgData name="Tarryn Emmerich-Choi" userId="fd584ae0-7446-4961-b1f2-b3a4b67384b5" providerId="ADAL" clId="{D65E08FD-A669-4C0D-B504-75DE7848835F}" dt="2024-08-27T23:18:43.445" v="69"/>
        <pc:sldMkLst>
          <pc:docMk/>
          <pc:sldMk cId="74869102" sldId="304"/>
        </pc:sldMkLst>
        <pc:spChg chg="mod">
          <ac:chgData name="Tarryn Emmerich-Choi" userId="fd584ae0-7446-4961-b1f2-b3a4b67384b5" providerId="ADAL" clId="{D65E08FD-A669-4C0D-B504-75DE7848835F}" dt="2024-08-27T23:18:30.867" v="67" actId="14100"/>
          <ac:spMkLst>
            <pc:docMk/>
            <pc:sldMk cId="74869102" sldId="304"/>
            <ac:spMk id="2" creationId="{FFB14B4B-471B-25BC-2D4A-B9F42AD526A2}"/>
          </ac:spMkLst>
        </pc:spChg>
        <pc:spChg chg="mod">
          <ac:chgData name="Tarryn Emmerich-Choi" userId="fd584ae0-7446-4961-b1f2-b3a4b67384b5" providerId="ADAL" clId="{D65E08FD-A669-4C0D-B504-75DE7848835F}" dt="2024-08-27T23:18:43.445" v="69"/>
          <ac:spMkLst>
            <pc:docMk/>
            <pc:sldMk cId="74869102" sldId="304"/>
            <ac:spMk id="4" creationId="{C4158D69-2292-505E-86A6-08A57C13D817}"/>
          </ac:spMkLst>
        </pc:spChg>
      </pc:sldChg>
      <pc:sldChg chg="new del ord">
        <pc:chgData name="Tarryn Emmerich-Choi" userId="fd584ae0-7446-4961-b1f2-b3a4b67384b5" providerId="ADAL" clId="{D65E08FD-A669-4C0D-B504-75DE7848835F}" dt="2024-08-27T23:15:38.703" v="48" actId="2696"/>
        <pc:sldMkLst>
          <pc:docMk/>
          <pc:sldMk cId="2384590743" sldId="305"/>
        </pc:sldMkLst>
      </pc:sldChg>
      <pc:sldChg chg="modSp new mod">
        <pc:chgData name="Tarryn Emmerich-Choi" userId="fd584ae0-7446-4961-b1f2-b3a4b67384b5" providerId="ADAL" clId="{D65E08FD-A669-4C0D-B504-75DE7848835F}" dt="2024-08-27T23:20:06.438" v="82"/>
        <pc:sldMkLst>
          <pc:docMk/>
          <pc:sldMk cId="3540003205" sldId="305"/>
        </pc:sldMkLst>
        <pc:spChg chg="mod">
          <ac:chgData name="Tarryn Emmerich-Choi" userId="fd584ae0-7446-4961-b1f2-b3a4b67384b5" providerId="ADAL" clId="{D65E08FD-A669-4C0D-B504-75DE7848835F}" dt="2024-08-27T23:19:30.767" v="80" actId="1076"/>
          <ac:spMkLst>
            <pc:docMk/>
            <pc:sldMk cId="3540003205" sldId="305"/>
            <ac:spMk id="2" creationId="{64F26129-FCD6-0F96-E647-76C7705740C7}"/>
          </ac:spMkLst>
        </pc:spChg>
        <pc:spChg chg="mod">
          <ac:chgData name="Tarryn Emmerich-Choi" userId="fd584ae0-7446-4961-b1f2-b3a4b67384b5" providerId="ADAL" clId="{D65E08FD-A669-4C0D-B504-75DE7848835F}" dt="2024-08-27T23:20:06.438" v="82"/>
          <ac:spMkLst>
            <pc:docMk/>
            <pc:sldMk cId="3540003205" sldId="305"/>
            <ac:spMk id="4" creationId="{B288B6B3-0546-F33B-E370-9156CE77E873}"/>
          </ac:spMkLst>
        </pc:spChg>
      </pc:sldChg>
      <pc:sldChg chg="new del">
        <pc:chgData name="Tarryn Emmerich-Choi" userId="fd584ae0-7446-4961-b1f2-b3a4b67384b5" providerId="ADAL" clId="{D65E08FD-A669-4C0D-B504-75DE7848835F}" dt="2024-08-27T23:15:40.653" v="49" actId="2696"/>
        <pc:sldMkLst>
          <pc:docMk/>
          <pc:sldMk cId="2873000981" sldId="306"/>
        </pc:sldMkLst>
      </pc:sldChg>
      <pc:sldChg chg="new del">
        <pc:chgData name="Tarryn Emmerich-Choi" userId="fd584ae0-7446-4961-b1f2-b3a4b67384b5" providerId="ADAL" clId="{D65E08FD-A669-4C0D-B504-75DE7848835F}" dt="2024-08-27T23:15:01.157" v="46" actId="2696"/>
        <pc:sldMkLst>
          <pc:docMk/>
          <pc:sldMk cId="3361581289" sldId="306"/>
        </pc:sldMkLst>
      </pc:sldChg>
      <pc:sldChg chg="modSp new mod">
        <pc:chgData name="Tarryn Emmerich-Choi" userId="fd584ae0-7446-4961-b1f2-b3a4b67384b5" providerId="ADAL" clId="{D65E08FD-A669-4C0D-B504-75DE7848835F}" dt="2024-08-27T23:30:23.301" v="131" actId="1076"/>
        <pc:sldMkLst>
          <pc:docMk/>
          <pc:sldMk cId="3451650499" sldId="306"/>
        </pc:sldMkLst>
        <pc:spChg chg="mod">
          <ac:chgData name="Tarryn Emmerich-Choi" userId="fd584ae0-7446-4961-b1f2-b3a4b67384b5" providerId="ADAL" clId="{D65E08FD-A669-4C0D-B504-75DE7848835F}" dt="2024-08-27T23:30:23.301" v="131" actId="1076"/>
          <ac:spMkLst>
            <pc:docMk/>
            <pc:sldMk cId="3451650499" sldId="306"/>
            <ac:spMk id="2" creationId="{11C18D9A-14CE-0CA6-81C8-3453CD1E50B2}"/>
          </ac:spMkLst>
        </pc:spChg>
        <pc:spChg chg="mod">
          <ac:chgData name="Tarryn Emmerich-Choi" userId="fd584ae0-7446-4961-b1f2-b3a4b67384b5" providerId="ADAL" clId="{D65E08FD-A669-4C0D-B504-75DE7848835F}" dt="2024-08-27T23:30:18.814" v="130" actId="14100"/>
          <ac:spMkLst>
            <pc:docMk/>
            <pc:sldMk cId="3451650499" sldId="306"/>
            <ac:spMk id="4" creationId="{2EB8DA79-D61E-8BC8-0212-122B6BE2AE3C}"/>
          </ac:spMkLst>
        </pc:spChg>
      </pc:sldChg>
      <pc:sldChg chg="modSp new mod">
        <pc:chgData name="Tarryn Emmerich-Choi" userId="fd584ae0-7446-4961-b1f2-b3a4b67384b5" providerId="ADAL" clId="{D65E08FD-A669-4C0D-B504-75DE7848835F}" dt="2024-08-27T23:29:08.215" v="115" actId="20577"/>
        <pc:sldMkLst>
          <pc:docMk/>
          <pc:sldMk cId="872805904" sldId="307"/>
        </pc:sldMkLst>
        <pc:spChg chg="mod">
          <ac:chgData name="Tarryn Emmerich-Choi" userId="fd584ae0-7446-4961-b1f2-b3a4b67384b5" providerId="ADAL" clId="{D65E08FD-A669-4C0D-B504-75DE7848835F}" dt="2024-08-27T23:28:54.422" v="111" actId="14100"/>
          <ac:spMkLst>
            <pc:docMk/>
            <pc:sldMk cId="872805904" sldId="307"/>
            <ac:spMk id="2" creationId="{CE5F6348-1381-4196-2F07-3E5CEB1797A6}"/>
          </ac:spMkLst>
        </pc:spChg>
        <pc:spChg chg="mod">
          <ac:chgData name="Tarryn Emmerich-Choi" userId="fd584ae0-7446-4961-b1f2-b3a4b67384b5" providerId="ADAL" clId="{D65E08FD-A669-4C0D-B504-75DE7848835F}" dt="2024-08-27T23:29:08.215" v="115" actId="20577"/>
          <ac:spMkLst>
            <pc:docMk/>
            <pc:sldMk cId="872805904" sldId="307"/>
            <ac:spMk id="4" creationId="{A5AA4DAE-E9DA-5A56-1285-EFE3E66E7FED}"/>
          </ac:spMkLst>
        </pc:spChg>
      </pc:sldChg>
      <pc:sldChg chg="modSp new mod">
        <pc:chgData name="Tarryn Emmerich-Choi" userId="fd584ae0-7446-4961-b1f2-b3a4b67384b5" providerId="ADAL" clId="{D65E08FD-A669-4C0D-B504-75DE7848835F}" dt="2024-08-27T23:29:54.895" v="128" actId="20577"/>
        <pc:sldMkLst>
          <pc:docMk/>
          <pc:sldMk cId="591576202" sldId="308"/>
        </pc:sldMkLst>
        <pc:spChg chg="mod">
          <ac:chgData name="Tarryn Emmerich-Choi" userId="fd584ae0-7446-4961-b1f2-b3a4b67384b5" providerId="ADAL" clId="{D65E08FD-A669-4C0D-B504-75DE7848835F}" dt="2024-08-27T23:29:42.611" v="125" actId="1076"/>
          <ac:spMkLst>
            <pc:docMk/>
            <pc:sldMk cId="591576202" sldId="308"/>
            <ac:spMk id="2" creationId="{B4EA39B6-1FF6-8AB8-5039-A673812EED3C}"/>
          </ac:spMkLst>
        </pc:spChg>
        <pc:spChg chg="mod">
          <ac:chgData name="Tarryn Emmerich-Choi" userId="fd584ae0-7446-4961-b1f2-b3a4b67384b5" providerId="ADAL" clId="{D65E08FD-A669-4C0D-B504-75DE7848835F}" dt="2024-08-27T23:29:54.895" v="128" actId="20577"/>
          <ac:spMkLst>
            <pc:docMk/>
            <pc:sldMk cId="591576202" sldId="308"/>
            <ac:spMk id="4" creationId="{48F60389-C7A9-9EC8-EA75-E6C97A65CA0F}"/>
          </ac:spMkLst>
        </pc:spChg>
      </pc:sldChg>
      <pc:sldChg chg="modSp new mod">
        <pc:chgData name="Tarryn Emmerich-Choi" userId="fd584ae0-7446-4961-b1f2-b3a4b67384b5" providerId="ADAL" clId="{D65E08FD-A669-4C0D-B504-75DE7848835F}" dt="2024-08-27T23:32:03.711" v="148" actId="20577"/>
        <pc:sldMkLst>
          <pc:docMk/>
          <pc:sldMk cId="2881505098" sldId="309"/>
        </pc:sldMkLst>
        <pc:spChg chg="mod">
          <ac:chgData name="Tarryn Emmerich-Choi" userId="fd584ae0-7446-4961-b1f2-b3a4b67384b5" providerId="ADAL" clId="{D65E08FD-A669-4C0D-B504-75DE7848835F}" dt="2024-08-27T23:31:48.667" v="143" actId="14100"/>
          <ac:spMkLst>
            <pc:docMk/>
            <pc:sldMk cId="2881505098" sldId="309"/>
            <ac:spMk id="2" creationId="{71E92C07-52A4-C990-5DC5-7C9E228A650E}"/>
          </ac:spMkLst>
        </pc:spChg>
        <pc:spChg chg="mod">
          <ac:chgData name="Tarryn Emmerich-Choi" userId="fd584ae0-7446-4961-b1f2-b3a4b67384b5" providerId="ADAL" clId="{D65E08FD-A669-4C0D-B504-75DE7848835F}" dt="2024-08-27T23:32:03.711" v="148" actId="20577"/>
          <ac:spMkLst>
            <pc:docMk/>
            <pc:sldMk cId="2881505098" sldId="309"/>
            <ac:spMk id="4" creationId="{7B920CCD-4B9E-0789-D47A-637828D3528A}"/>
          </ac:spMkLst>
        </pc:spChg>
      </pc:sldChg>
      <pc:sldChg chg="modSp new mod">
        <pc:chgData name="Tarryn Emmerich-Choi" userId="fd584ae0-7446-4961-b1f2-b3a4b67384b5" providerId="ADAL" clId="{D65E08FD-A669-4C0D-B504-75DE7848835F}" dt="2024-08-27T23:33:37.159" v="164" actId="6549"/>
        <pc:sldMkLst>
          <pc:docMk/>
          <pc:sldMk cId="2006046730" sldId="310"/>
        </pc:sldMkLst>
        <pc:spChg chg="mod">
          <ac:chgData name="Tarryn Emmerich-Choi" userId="fd584ae0-7446-4961-b1f2-b3a4b67384b5" providerId="ADAL" clId="{D65E08FD-A669-4C0D-B504-75DE7848835F}" dt="2024-08-27T23:33:20.479" v="159" actId="1076"/>
          <ac:spMkLst>
            <pc:docMk/>
            <pc:sldMk cId="2006046730" sldId="310"/>
            <ac:spMk id="2" creationId="{85386E90-B196-5D85-8D11-3BB894159726}"/>
          </ac:spMkLst>
        </pc:spChg>
        <pc:spChg chg="mod">
          <ac:chgData name="Tarryn Emmerich-Choi" userId="fd584ae0-7446-4961-b1f2-b3a4b67384b5" providerId="ADAL" clId="{D65E08FD-A669-4C0D-B504-75DE7848835F}" dt="2024-08-27T23:33:37.159" v="164" actId="6549"/>
          <ac:spMkLst>
            <pc:docMk/>
            <pc:sldMk cId="2006046730" sldId="310"/>
            <ac:spMk id="4" creationId="{39F9FDDF-3066-EC80-084C-E1C90D85A474}"/>
          </ac:spMkLst>
        </pc:spChg>
      </pc:sldChg>
      <pc:sldChg chg="modSp new mod">
        <pc:chgData name="Tarryn Emmerich-Choi" userId="fd584ae0-7446-4961-b1f2-b3a4b67384b5" providerId="ADAL" clId="{D65E08FD-A669-4C0D-B504-75DE7848835F}" dt="2024-08-27T23:35:42.689" v="181"/>
        <pc:sldMkLst>
          <pc:docMk/>
          <pc:sldMk cId="1047630458" sldId="311"/>
        </pc:sldMkLst>
        <pc:spChg chg="mod">
          <ac:chgData name="Tarryn Emmerich-Choi" userId="fd584ae0-7446-4961-b1f2-b3a4b67384b5" providerId="ADAL" clId="{D65E08FD-A669-4C0D-B504-75DE7848835F}" dt="2024-08-27T23:35:31.737" v="178" actId="1076"/>
          <ac:spMkLst>
            <pc:docMk/>
            <pc:sldMk cId="1047630458" sldId="311"/>
            <ac:spMk id="2" creationId="{862CDA95-EF7F-A7E0-492D-F2E3C3EA7DBD}"/>
          </ac:spMkLst>
        </pc:spChg>
        <pc:spChg chg="mod">
          <ac:chgData name="Tarryn Emmerich-Choi" userId="fd584ae0-7446-4961-b1f2-b3a4b67384b5" providerId="ADAL" clId="{D65E08FD-A669-4C0D-B504-75DE7848835F}" dt="2024-08-27T23:35:42.689" v="181"/>
          <ac:spMkLst>
            <pc:docMk/>
            <pc:sldMk cId="1047630458" sldId="311"/>
            <ac:spMk id="4" creationId="{2305BAFF-9BB1-EC68-A6D5-FCDB5778F4A1}"/>
          </ac:spMkLst>
        </pc:spChg>
      </pc:sldChg>
      <pc:sldChg chg="modSp new mod">
        <pc:chgData name="Tarryn Emmerich-Choi" userId="fd584ae0-7446-4961-b1f2-b3a4b67384b5" providerId="ADAL" clId="{D65E08FD-A669-4C0D-B504-75DE7848835F}" dt="2024-08-27T23:36:47.272" v="196" actId="20577"/>
        <pc:sldMkLst>
          <pc:docMk/>
          <pc:sldMk cId="3832619862" sldId="312"/>
        </pc:sldMkLst>
        <pc:spChg chg="mod">
          <ac:chgData name="Tarryn Emmerich-Choi" userId="fd584ae0-7446-4961-b1f2-b3a4b67384b5" providerId="ADAL" clId="{D65E08FD-A669-4C0D-B504-75DE7848835F}" dt="2024-08-27T23:36:32.835" v="192" actId="1076"/>
          <ac:spMkLst>
            <pc:docMk/>
            <pc:sldMk cId="3832619862" sldId="312"/>
            <ac:spMk id="2" creationId="{BF06C6ED-9444-1C3A-48F3-D0A81475CB06}"/>
          </ac:spMkLst>
        </pc:spChg>
        <pc:spChg chg="mod">
          <ac:chgData name="Tarryn Emmerich-Choi" userId="fd584ae0-7446-4961-b1f2-b3a4b67384b5" providerId="ADAL" clId="{D65E08FD-A669-4C0D-B504-75DE7848835F}" dt="2024-08-27T23:36:47.272" v="196" actId="20577"/>
          <ac:spMkLst>
            <pc:docMk/>
            <pc:sldMk cId="3832619862" sldId="312"/>
            <ac:spMk id="4" creationId="{60BA0933-11FA-52E4-2622-F38E18CB6A6C}"/>
          </ac:spMkLst>
        </pc:spChg>
      </pc:sldChg>
      <pc:sldChg chg="addSp modSp add del mod">
        <pc:chgData name="Tarryn Emmerich-Choi" userId="fd584ae0-7446-4961-b1f2-b3a4b67384b5" providerId="ADAL" clId="{D65E08FD-A669-4C0D-B504-75DE7848835F}" dt="2024-09-25T19:14:17.123" v="201" actId="2696"/>
        <pc:sldMkLst>
          <pc:docMk/>
          <pc:sldMk cId="57099350" sldId="313"/>
        </pc:sldMkLst>
        <pc:spChg chg="mod">
          <ac:chgData name="Tarryn Emmerich-Choi" userId="fd584ae0-7446-4961-b1f2-b3a4b67384b5" providerId="ADAL" clId="{D65E08FD-A669-4C0D-B504-75DE7848835F}" dt="2024-09-25T19:13:51.926" v="199"/>
          <ac:spMkLst>
            <pc:docMk/>
            <pc:sldMk cId="57099350" sldId="313"/>
            <ac:spMk id="2" creationId="{BF06C6ED-9444-1C3A-48F3-D0A81475CB06}"/>
          </ac:spMkLst>
        </pc:spChg>
        <pc:picChg chg="add">
          <ac:chgData name="Tarryn Emmerich-Choi" userId="fd584ae0-7446-4961-b1f2-b3a4b67384b5" providerId="ADAL" clId="{D65E08FD-A669-4C0D-B504-75DE7848835F}" dt="2024-09-25T19:14:04.691" v="200" actId="22"/>
          <ac:picMkLst>
            <pc:docMk/>
            <pc:sldMk cId="57099350" sldId="313"/>
            <ac:picMk id="6" creationId="{44DA1ADB-3C2C-5F91-45C5-3C7B07CE743A}"/>
          </ac:picMkLst>
        </pc:picChg>
      </pc:sldChg>
    </pc:docChg>
  </pc:docChgLst>
  <pc:docChgLst>
    <pc:chgData name="Tarryn Emmerich-Choi" userId="fd584ae0-7446-4961-b1f2-b3a4b67384b5" providerId="ADAL" clId="{0AFBB0F5-07C4-411C-B02A-006E59CFA4D3}"/>
    <pc:docChg chg="custSel addSld delSld modSld">
      <pc:chgData name="Tarryn Emmerich-Choi" userId="fd584ae0-7446-4961-b1f2-b3a4b67384b5" providerId="ADAL" clId="{0AFBB0F5-07C4-411C-B02A-006E59CFA4D3}" dt="2025-02-12T17:40:42.580" v="61" actId="27636"/>
      <pc:docMkLst>
        <pc:docMk/>
      </pc:docMkLst>
      <pc:sldChg chg="modSp mod">
        <pc:chgData name="Tarryn Emmerich-Choi" userId="fd584ae0-7446-4961-b1f2-b3a4b67384b5" providerId="ADAL" clId="{0AFBB0F5-07C4-411C-B02A-006E59CFA4D3}" dt="2025-02-12T17:40:42.580" v="61" actId="27636"/>
        <pc:sldMkLst>
          <pc:docMk/>
          <pc:sldMk cId="4057905214" sldId="277"/>
        </pc:sldMkLst>
        <pc:spChg chg="mod">
          <ac:chgData name="Tarryn Emmerich-Choi" userId="fd584ae0-7446-4961-b1f2-b3a4b67384b5" providerId="ADAL" clId="{0AFBB0F5-07C4-411C-B02A-006E59CFA4D3}" dt="2025-02-12T17:31:05.300" v="56" actId="20577"/>
          <ac:spMkLst>
            <pc:docMk/>
            <pc:sldMk cId="4057905214" sldId="277"/>
            <ac:spMk id="3" creationId="{EAAE5A45-6B23-47F6-86D5-55432D131B3F}"/>
          </ac:spMkLst>
        </pc:spChg>
        <pc:spChg chg="mod">
          <ac:chgData name="Tarryn Emmerich-Choi" userId="fd584ae0-7446-4961-b1f2-b3a4b67384b5" providerId="ADAL" clId="{0AFBB0F5-07C4-411C-B02A-006E59CFA4D3}" dt="2025-02-12T17:40:42.580" v="61" actId="27636"/>
          <ac:spMkLst>
            <pc:docMk/>
            <pc:sldMk cId="4057905214" sldId="277"/>
            <ac:spMk id="4" creationId="{C0365913-002D-43E5-950D-E319819D3583}"/>
          </ac:spMkLst>
        </pc:spChg>
      </pc:sldChg>
      <pc:sldChg chg="modSp mod">
        <pc:chgData name="Tarryn Emmerich-Choi" userId="fd584ae0-7446-4961-b1f2-b3a4b67384b5" providerId="ADAL" clId="{0AFBB0F5-07C4-411C-B02A-006E59CFA4D3}" dt="2025-02-12T17:27:57.759" v="19" actId="2711"/>
        <pc:sldMkLst>
          <pc:docMk/>
          <pc:sldMk cId="230427175" sldId="298"/>
        </pc:sldMkLst>
        <pc:spChg chg="mod">
          <ac:chgData name="Tarryn Emmerich-Choi" userId="fd584ae0-7446-4961-b1f2-b3a4b67384b5" providerId="ADAL" clId="{0AFBB0F5-07C4-411C-B02A-006E59CFA4D3}" dt="2025-02-12T17:27:57.759" v="19" actId="2711"/>
          <ac:spMkLst>
            <pc:docMk/>
            <pc:sldMk cId="230427175" sldId="298"/>
            <ac:spMk id="4" creationId="{BE0ED108-F44A-F1C8-98E5-31E2EF9BBEFE}"/>
          </ac:spMkLst>
        </pc:spChg>
      </pc:sldChg>
      <pc:sldChg chg="modSp mod">
        <pc:chgData name="Tarryn Emmerich-Choi" userId="fd584ae0-7446-4961-b1f2-b3a4b67384b5" providerId="ADAL" clId="{0AFBB0F5-07C4-411C-B02A-006E59CFA4D3}" dt="2025-02-12T17:28:06.593" v="20" actId="2711"/>
        <pc:sldMkLst>
          <pc:docMk/>
          <pc:sldMk cId="636487297" sldId="299"/>
        </pc:sldMkLst>
        <pc:spChg chg="mod">
          <ac:chgData name="Tarryn Emmerich-Choi" userId="fd584ae0-7446-4961-b1f2-b3a4b67384b5" providerId="ADAL" clId="{0AFBB0F5-07C4-411C-B02A-006E59CFA4D3}" dt="2025-02-12T17:28:06.593" v="20" actId="2711"/>
          <ac:spMkLst>
            <pc:docMk/>
            <pc:sldMk cId="636487297" sldId="299"/>
            <ac:spMk id="4" creationId="{3A661EB7-6209-9A3D-0B08-4D461A7110ED}"/>
          </ac:spMkLst>
        </pc:spChg>
      </pc:sldChg>
      <pc:sldChg chg="modSp mod">
        <pc:chgData name="Tarryn Emmerich-Choi" userId="fd584ae0-7446-4961-b1f2-b3a4b67384b5" providerId="ADAL" clId="{0AFBB0F5-07C4-411C-B02A-006E59CFA4D3}" dt="2025-02-12T17:28:11.087" v="21" actId="2711"/>
        <pc:sldMkLst>
          <pc:docMk/>
          <pc:sldMk cId="661392851" sldId="300"/>
        </pc:sldMkLst>
        <pc:spChg chg="mod">
          <ac:chgData name="Tarryn Emmerich-Choi" userId="fd584ae0-7446-4961-b1f2-b3a4b67384b5" providerId="ADAL" clId="{0AFBB0F5-07C4-411C-B02A-006E59CFA4D3}" dt="2025-02-12T17:28:11.087" v="21" actId="2711"/>
          <ac:spMkLst>
            <pc:docMk/>
            <pc:sldMk cId="661392851" sldId="300"/>
            <ac:spMk id="4" creationId="{22C3D15B-9FBA-C86E-79FA-34905FBB1417}"/>
          </ac:spMkLst>
        </pc:spChg>
      </pc:sldChg>
      <pc:sldChg chg="modSp mod">
        <pc:chgData name="Tarryn Emmerich-Choi" userId="fd584ae0-7446-4961-b1f2-b3a4b67384b5" providerId="ADAL" clId="{0AFBB0F5-07C4-411C-B02A-006E59CFA4D3}" dt="2025-02-12T17:28:17.041" v="22" actId="2711"/>
        <pc:sldMkLst>
          <pc:docMk/>
          <pc:sldMk cId="3672184432" sldId="301"/>
        </pc:sldMkLst>
        <pc:spChg chg="mod">
          <ac:chgData name="Tarryn Emmerich-Choi" userId="fd584ae0-7446-4961-b1f2-b3a4b67384b5" providerId="ADAL" clId="{0AFBB0F5-07C4-411C-B02A-006E59CFA4D3}" dt="2025-02-12T17:28:17.041" v="22" actId="2711"/>
          <ac:spMkLst>
            <pc:docMk/>
            <pc:sldMk cId="3672184432" sldId="301"/>
            <ac:spMk id="4" creationId="{AFB53AFB-F579-623A-33CC-E1D7FEBC82BB}"/>
          </ac:spMkLst>
        </pc:spChg>
      </pc:sldChg>
      <pc:sldChg chg="modSp mod">
        <pc:chgData name="Tarryn Emmerich-Choi" userId="fd584ae0-7446-4961-b1f2-b3a4b67384b5" providerId="ADAL" clId="{0AFBB0F5-07C4-411C-B02A-006E59CFA4D3}" dt="2025-02-12T17:28:23.672" v="23" actId="2711"/>
        <pc:sldMkLst>
          <pc:docMk/>
          <pc:sldMk cId="2555558728" sldId="302"/>
        </pc:sldMkLst>
        <pc:spChg chg="mod">
          <ac:chgData name="Tarryn Emmerich-Choi" userId="fd584ae0-7446-4961-b1f2-b3a4b67384b5" providerId="ADAL" clId="{0AFBB0F5-07C4-411C-B02A-006E59CFA4D3}" dt="2025-02-12T17:28:23.672" v="23" actId="2711"/>
          <ac:spMkLst>
            <pc:docMk/>
            <pc:sldMk cId="2555558728" sldId="302"/>
            <ac:spMk id="4" creationId="{A55289FB-FC14-8F3B-F6F9-70F95F2F19C6}"/>
          </ac:spMkLst>
        </pc:spChg>
      </pc:sldChg>
      <pc:sldChg chg="modSp mod">
        <pc:chgData name="Tarryn Emmerich-Choi" userId="fd584ae0-7446-4961-b1f2-b3a4b67384b5" providerId="ADAL" clId="{0AFBB0F5-07C4-411C-B02A-006E59CFA4D3}" dt="2025-02-12T17:28:28.864" v="24" actId="2711"/>
        <pc:sldMkLst>
          <pc:docMk/>
          <pc:sldMk cId="1756706939" sldId="303"/>
        </pc:sldMkLst>
        <pc:spChg chg="mod">
          <ac:chgData name="Tarryn Emmerich-Choi" userId="fd584ae0-7446-4961-b1f2-b3a4b67384b5" providerId="ADAL" clId="{0AFBB0F5-07C4-411C-B02A-006E59CFA4D3}" dt="2025-02-12T17:28:28.864" v="24" actId="2711"/>
          <ac:spMkLst>
            <pc:docMk/>
            <pc:sldMk cId="1756706939" sldId="303"/>
            <ac:spMk id="4" creationId="{73AF6F6F-B603-E2C6-6E0D-B975588F0B64}"/>
          </ac:spMkLst>
        </pc:spChg>
      </pc:sldChg>
      <pc:sldChg chg="modSp mod">
        <pc:chgData name="Tarryn Emmerich-Choi" userId="fd584ae0-7446-4961-b1f2-b3a4b67384b5" providerId="ADAL" clId="{0AFBB0F5-07C4-411C-B02A-006E59CFA4D3}" dt="2025-02-12T17:28:36.336" v="25" actId="2711"/>
        <pc:sldMkLst>
          <pc:docMk/>
          <pc:sldMk cId="74869102" sldId="304"/>
        </pc:sldMkLst>
        <pc:spChg chg="mod">
          <ac:chgData name="Tarryn Emmerich-Choi" userId="fd584ae0-7446-4961-b1f2-b3a4b67384b5" providerId="ADAL" clId="{0AFBB0F5-07C4-411C-B02A-006E59CFA4D3}" dt="2025-02-12T17:28:36.336" v="25" actId="2711"/>
          <ac:spMkLst>
            <pc:docMk/>
            <pc:sldMk cId="74869102" sldId="304"/>
            <ac:spMk id="4" creationId="{C4158D69-2292-505E-86A6-08A57C13D817}"/>
          </ac:spMkLst>
        </pc:spChg>
      </pc:sldChg>
      <pc:sldChg chg="modSp mod">
        <pc:chgData name="Tarryn Emmerich-Choi" userId="fd584ae0-7446-4961-b1f2-b3a4b67384b5" providerId="ADAL" clId="{0AFBB0F5-07C4-411C-B02A-006E59CFA4D3}" dt="2025-02-12T17:28:50.873" v="26" actId="2711"/>
        <pc:sldMkLst>
          <pc:docMk/>
          <pc:sldMk cId="3540003205" sldId="305"/>
        </pc:sldMkLst>
        <pc:spChg chg="mod">
          <ac:chgData name="Tarryn Emmerich-Choi" userId="fd584ae0-7446-4961-b1f2-b3a4b67384b5" providerId="ADAL" clId="{0AFBB0F5-07C4-411C-B02A-006E59CFA4D3}" dt="2025-02-12T17:28:50.873" v="26" actId="2711"/>
          <ac:spMkLst>
            <pc:docMk/>
            <pc:sldMk cId="3540003205" sldId="305"/>
            <ac:spMk id="4" creationId="{B288B6B3-0546-F33B-E370-9156CE77E873}"/>
          </ac:spMkLst>
        </pc:spChg>
      </pc:sldChg>
      <pc:sldChg chg="modSp mod">
        <pc:chgData name="Tarryn Emmerich-Choi" userId="fd584ae0-7446-4961-b1f2-b3a4b67384b5" providerId="ADAL" clId="{0AFBB0F5-07C4-411C-B02A-006E59CFA4D3}" dt="2025-02-12T17:30:02.469" v="34" actId="1076"/>
        <pc:sldMkLst>
          <pc:docMk/>
          <pc:sldMk cId="3451650499" sldId="306"/>
        </pc:sldMkLst>
        <pc:spChg chg="mod">
          <ac:chgData name="Tarryn Emmerich-Choi" userId="fd584ae0-7446-4961-b1f2-b3a4b67384b5" providerId="ADAL" clId="{0AFBB0F5-07C4-411C-B02A-006E59CFA4D3}" dt="2025-02-12T17:30:02.469" v="34" actId="1076"/>
          <ac:spMkLst>
            <pc:docMk/>
            <pc:sldMk cId="3451650499" sldId="306"/>
            <ac:spMk id="2" creationId="{11C18D9A-14CE-0CA6-81C8-3453CD1E50B2}"/>
          </ac:spMkLst>
        </pc:spChg>
        <pc:spChg chg="mod">
          <ac:chgData name="Tarryn Emmerich-Choi" userId="fd584ae0-7446-4961-b1f2-b3a4b67384b5" providerId="ADAL" clId="{0AFBB0F5-07C4-411C-B02A-006E59CFA4D3}" dt="2025-02-12T17:28:59.273" v="27" actId="2711"/>
          <ac:spMkLst>
            <pc:docMk/>
            <pc:sldMk cId="3451650499" sldId="306"/>
            <ac:spMk id="4" creationId="{2EB8DA79-D61E-8BC8-0212-122B6BE2AE3C}"/>
          </ac:spMkLst>
        </pc:spChg>
      </pc:sldChg>
      <pc:sldChg chg="modSp mod">
        <pc:chgData name="Tarryn Emmerich-Choi" userId="fd584ae0-7446-4961-b1f2-b3a4b67384b5" providerId="ADAL" clId="{0AFBB0F5-07C4-411C-B02A-006E59CFA4D3}" dt="2025-02-12T17:29:03.828" v="28" actId="2711"/>
        <pc:sldMkLst>
          <pc:docMk/>
          <pc:sldMk cId="872805904" sldId="307"/>
        </pc:sldMkLst>
        <pc:spChg chg="mod">
          <ac:chgData name="Tarryn Emmerich-Choi" userId="fd584ae0-7446-4961-b1f2-b3a4b67384b5" providerId="ADAL" clId="{0AFBB0F5-07C4-411C-B02A-006E59CFA4D3}" dt="2025-02-12T17:23:25.554" v="4" actId="1076"/>
          <ac:spMkLst>
            <pc:docMk/>
            <pc:sldMk cId="872805904" sldId="307"/>
            <ac:spMk id="2" creationId="{CE5F6348-1381-4196-2F07-3E5CEB1797A6}"/>
          </ac:spMkLst>
        </pc:spChg>
        <pc:spChg chg="mod">
          <ac:chgData name="Tarryn Emmerich-Choi" userId="fd584ae0-7446-4961-b1f2-b3a4b67384b5" providerId="ADAL" clId="{0AFBB0F5-07C4-411C-B02A-006E59CFA4D3}" dt="2025-02-12T17:29:03.828" v="28" actId="2711"/>
          <ac:spMkLst>
            <pc:docMk/>
            <pc:sldMk cId="872805904" sldId="307"/>
            <ac:spMk id="4" creationId="{A5AA4DAE-E9DA-5A56-1285-EFE3E66E7FED}"/>
          </ac:spMkLst>
        </pc:spChg>
      </pc:sldChg>
      <pc:sldChg chg="modSp mod">
        <pc:chgData name="Tarryn Emmerich-Choi" userId="fd584ae0-7446-4961-b1f2-b3a4b67384b5" providerId="ADAL" clId="{0AFBB0F5-07C4-411C-B02A-006E59CFA4D3}" dt="2025-02-12T17:29:09.807" v="29" actId="2711"/>
        <pc:sldMkLst>
          <pc:docMk/>
          <pc:sldMk cId="591576202" sldId="308"/>
        </pc:sldMkLst>
        <pc:spChg chg="mod">
          <ac:chgData name="Tarryn Emmerich-Choi" userId="fd584ae0-7446-4961-b1f2-b3a4b67384b5" providerId="ADAL" clId="{0AFBB0F5-07C4-411C-B02A-006E59CFA4D3}" dt="2025-02-12T17:29:09.807" v="29" actId="2711"/>
          <ac:spMkLst>
            <pc:docMk/>
            <pc:sldMk cId="591576202" sldId="308"/>
            <ac:spMk id="4" creationId="{48F60389-C7A9-9EC8-EA75-E6C97A65CA0F}"/>
          </ac:spMkLst>
        </pc:spChg>
      </pc:sldChg>
      <pc:sldChg chg="modSp mod">
        <pc:chgData name="Tarryn Emmerich-Choi" userId="fd584ae0-7446-4961-b1f2-b3a4b67384b5" providerId="ADAL" clId="{0AFBB0F5-07C4-411C-B02A-006E59CFA4D3}" dt="2025-02-12T17:29:16.556" v="30" actId="2711"/>
        <pc:sldMkLst>
          <pc:docMk/>
          <pc:sldMk cId="2881505098" sldId="309"/>
        </pc:sldMkLst>
        <pc:spChg chg="mod">
          <ac:chgData name="Tarryn Emmerich-Choi" userId="fd584ae0-7446-4961-b1f2-b3a4b67384b5" providerId="ADAL" clId="{0AFBB0F5-07C4-411C-B02A-006E59CFA4D3}" dt="2025-02-12T17:29:16.556" v="30" actId="2711"/>
          <ac:spMkLst>
            <pc:docMk/>
            <pc:sldMk cId="2881505098" sldId="309"/>
            <ac:spMk id="4" creationId="{7B920CCD-4B9E-0789-D47A-637828D3528A}"/>
          </ac:spMkLst>
        </pc:spChg>
      </pc:sldChg>
      <pc:sldChg chg="modSp mod">
        <pc:chgData name="Tarryn Emmerich-Choi" userId="fd584ae0-7446-4961-b1f2-b3a4b67384b5" providerId="ADAL" clId="{0AFBB0F5-07C4-411C-B02A-006E59CFA4D3}" dt="2025-02-12T17:29:25.397" v="31" actId="2711"/>
        <pc:sldMkLst>
          <pc:docMk/>
          <pc:sldMk cId="2006046730" sldId="310"/>
        </pc:sldMkLst>
        <pc:spChg chg="mod">
          <ac:chgData name="Tarryn Emmerich-Choi" userId="fd584ae0-7446-4961-b1f2-b3a4b67384b5" providerId="ADAL" clId="{0AFBB0F5-07C4-411C-B02A-006E59CFA4D3}" dt="2025-02-12T17:29:25.397" v="31" actId="2711"/>
          <ac:spMkLst>
            <pc:docMk/>
            <pc:sldMk cId="2006046730" sldId="310"/>
            <ac:spMk id="4" creationId="{39F9FDDF-3066-EC80-084C-E1C90D85A474}"/>
          </ac:spMkLst>
        </pc:spChg>
      </pc:sldChg>
      <pc:sldChg chg="modSp mod">
        <pc:chgData name="Tarryn Emmerich-Choi" userId="fd584ae0-7446-4961-b1f2-b3a4b67384b5" providerId="ADAL" clId="{0AFBB0F5-07C4-411C-B02A-006E59CFA4D3}" dt="2025-02-12T17:29:33.401" v="32" actId="2711"/>
        <pc:sldMkLst>
          <pc:docMk/>
          <pc:sldMk cId="1047630458" sldId="311"/>
        </pc:sldMkLst>
        <pc:spChg chg="mod">
          <ac:chgData name="Tarryn Emmerich-Choi" userId="fd584ae0-7446-4961-b1f2-b3a4b67384b5" providerId="ADAL" clId="{0AFBB0F5-07C4-411C-B02A-006E59CFA4D3}" dt="2025-02-12T17:29:33.401" v="32" actId="2711"/>
          <ac:spMkLst>
            <pc:docMk/>
            <pc:sldMk cId="1047630458" sldId="311"/>
            <ac:spMk id="4" creationId="{2305BAFF-9BB1-EC68-A6D5-FCDB5778F4A1}"/>
          </ac:spMkLst>
        </pc:spChg>
      </pc:sldChg>
      <pc:sldChg chg="modSp mod">
        <pc:chgData name="Tarryn Emmerich-Choi" userId="fd584ae0-7446-4961-b1f2-b3a4b67384b5" providerId="ADAL" clId="{0AFBB0F5-07C4-411C-B02A-006E59CFA4D3}" dt="2025-02-12T17:27:27.569" v="18" actId="20577"/>
        <pc:sldMkLst>
          <pc:docMk/>
          <pc:sldMk cId="3832619862" sldId="312"/>
        </pc:sldMkLst>
        <pc:spChg chg="mod">
          <ac:chgData name="Tarryn Emmerich-Choi" userId="fd584ae0-7446-4961-b1f2-b3a4b67384b5" providerId="ADAL" clId="{0AFBB0F5-07C4-411C-B02A-006E59CFA4D3}" dt="2025-02-12T17:27:05.838" v="15" actId="14100"/>
          <ac:spMkLst>
            <pc:docMk/>
            <pc:sldMk cId="3832619862" sldId="312"/>
            <ac:spMk id="2" creationId="{BF06C6ED-9444-1C3A-48F3-D0A81475CB06}"/>
          </ac:spMkLst>
        </pc:spChg>
        <pc:spChg chg="mod">
          <ac:chgData name="Tarryn Emmerich-Choi" userId="fd584ae0-7446-4961-b1f2-b3a4b67384b5" providerId="ADAL" clId="{0AFBB0F5-07C4-411C-B02A-006E59CFA4D3}" dt="2025-02-12T17:27:27.569" v="18" actId="20577"/>
          <ac:spMkLst>
            <pc:docMk/>
            <pc:sldMk cId="3832619862" sldId="312"/>
            <ac:spMk id="4" creationId="{60BA0933-11FA-52E4-2622-F38E18CB6A6C}"/>
          </ac:spMkLst>
        </pc:spChg>
      </pc:sldChg>
      <pc:sldChg chg="add">
        <pc:chgData name="Tarryn Emmerich-Choi" userId="fd584ae0-7446-4961-b1f2-b3a4b67384b5" providerId="ADAL" clId="{0AFBB0F5-07C4-411C-B02A-006E59CFA4D3}" dt="2025-02-12T17:19:03.887" v="0"/>
        <pc:sldMkLst>
          <pc:docMk/>
          <pc:sldMk cId="4072865859" sldId="315"/>
        </pc:sldMkLst>
      </pc:sldChg>
      <pc:sldChg chg="add">
        <pc:chgData name="Tarryn Emmerich-Choi" userId="fd584ae0-7446-4961-b1f2-b3a4b67384b5" providerId="ADAL" clId="{0AFBB0F5-07C4-411C-B02A-006E59CFA4D3}" dt="2025-02-12T17:19:03.887" v="0"/>
        <pc:sldMkLst>
          <pc:docMk/>
          <pc:sldMk cId="3793969769" sldId="316"/>
        </pc:sldMkLst>
      </pc:sldChg>
      <pc:sldChg chg="add">
        <pc:chgData name="Tarryn Emmerich-Choi" userId="fd584ae0-7446-4961-b1f2-b3a4b67384b5" providerId="ADAL" clId="{0AFBB0F5-07C4-411C-B02A-006E59CFA4D3}" dt="2025-02-12T17:19:03.887" v="0"/>
        <pc:sldMkLst>
          <pc:docMk/>
          <pc:sldMk cId="2599470734" sldId="317"/>
        </pc:sldMkLst>
      </pc:sldChg>
      <pc:sldChg chg="modSp add del mod">
        <pc:chgData name="Tarryn Emmerich-Choi" userId="fd584ae0-7446-4961-b1f2-b3a4b67384b5" providerId="ADAL" clId="{0AFBB0F5-07C4-411C-B02A-006E59CFA4D3}" dt="2025-02-12T17:27:15.139" v="16" actId="2696"/>
        <pc:sldMkLst>
          <pc:docMk/>
          <pc:sldMk cId="4105333805" sldId="318"/>
        </pc:sldMkLst>
        <pc:spChg chg="mod">
          <ac:chgData name="Tarryn Emmerich-Choi" userId="fd584ae0-7446-4961-b1f2-b3a4b67384b5" providerId="ADAL" clId="{0AFBB0F5-07C4-411C-B02A-006E59CFA4D3}" dt="2025-02-12T17:26:03.856" v="8"/>
          <ac:spMkLst>
            <pc:docMk/>
            <pc:sldMk cId="4105333805" sldId="318"/>
            <ac:spMk id="4" creationId="{EA707AE5-BD24-902D-1591-6E2872E741A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5913B8-1B98-4469-BEED-14CF08221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CF2BD-2FE5-43B2-8085-C6CDE78164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0483-F0DF-47DD-A444-98555015B4F4}" type="datetimeFigureOut">
              <a:rPr lang="en-US" smtClean="0"/>
              <a:t>2/12/2025</a:t>
            </a:fld>
            <a:endParaRPr lang="en-US"/>
          </a:p>
        </p:txBody>
      </p:sp>
      <p:sp>
        <p:nvSpPr>
          <p:cNvPr id="4" name="Footer Placeholder 3">
            <a:extLst>
              <a:ext uri="{FF2B5EF4-FFF2-40B4-BE49-F238E27FC236}">
                <a16:creationId xmlns:a16="http://schemas.microsoft.com/office/drawing/2014/main" id="{CFB3A712-87AC-4712-AD13-AFB566AED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05E3-5AC5-415F-AF52-DCBBFF8D8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0F2A0-6ED4-4CBA-A889-76A2E3908A2B}" type="slidenum">
              <a:rPr lang="en-US" smtClean="0"/>
              <a:t>‹#›</a:t>
            </a:fld>
            <a:endParaRPr lang="en-US"/>
          </a:p>
        </p:txBody>
      </p:sp>
    </p:spTree>
    <p:extLst>
      <p:ext uri="{BB962C8B-B14F-4D97-AF65-F5344CB8AC3E}">
        <p14:creationId xmlns:p14="http://schemas.microsoft.com/office/powerpoint/2010/main" val="408307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FC7E-4E06-43DB-B428-FC3C1D17C6D9}"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4746-A893-4459-8BB2-1D7DFF5C77A2}" type="slidenum">
              <a:rPr lang="en-US" smtClean="0"/>
              <a:t>‹#›</a:t>
            </a:fld>
            <a:endParaRPr lang="en-US"/>
          </a:p>
        </p:txBody>
      </p:sp>
    </p:spTree>
    <p:extLst>
      <p:ext uri="{BB962C8B-B14F-4D97-AF65-F5344CB8AC3E}">
        <p14:creationId xmlns:p14="http://schemas.microsoft.com/office/powerpoint/2010/main" val="203560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for Use">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Rectangle 9">
            <a:extLst>
              <a:ext uri="{FF2B5EF4-FFF2-40B4-BE49-F238E27FC236}">
                <a16:creationId xmlns:a16="http://schemas.microsoft.com/office/drawing/2014/main" id="{281F4AC8-DB9B-4F23-9D00-D230926ECBD7}"/>
              </a:ext>
            </a:extLst>
          </p:cNvPr>
          <p:cNvSpPr/>
          <p:nvPr userDrawn="1"/>
        </p:nvSpPr>
        <p:spPr>
          <a:xfrm>
            <a:off x="791039" y="106094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E5331C-E763-4827-9409-A6C2DB98B936}"/>
              </a:ext>
            </a:extLst>
          </p:cNvPr>
          <p:cNvSpPr txBox="1"/>
          <p:nvPr userDrawn="1"/>
        </p:nvSpPr>
        <p:spPr>
          <a:xfrm>
            <a:off x="671513" y="1060949"/>
            <a:ext cx="10169085"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cs typeface="Arial" panose="020B0604020202020204" pitchFamily="34" charset="0"/>
              </a:rPr>
              <a:t>POWERPOINT</a:t>
            </a:r>
            <a:r>
              <a:rPr lang="en-US" sz="5600" b="1" spc="-150" baseline="0" dirty="0">
                <a:solidFill>
                  <a:schemeClr val="accent1"/>
                </a:solidFill>
                <a:latin typeface="Arial Narrow" panose="020B0606020202030204" pitchFamily="34" charset="0"/>
              </a:rPr>
              <a:t> INSTRUCTIONS</a:t>
            </a:r>
          </a:p>
        </p:txBody>
      </p:sp>
      <p:sp>
        <p:nvSpPr>
          <p:cNvPr id="13" name="TextBox 12">
            <a:extLst>
              <a:ext uri="{FF2B5EF4-FFF2-40B4-BE49-F238E27FC236}">
                <a16:creationId xmlns:a16="http://schemas.microsoft.com/office/drawing/2014/main" id="{F8F5E7B3-849A-43DB-BDF1-36A96C6CC97F}"/>
              </a:ext>
            </a:extLst>
          </p:cNvPr>
          <p:cNvSpPr txBox="1"/>
          <p:nvPr userDrawn="1"/>
        </p:nvSpPr>
        <p:spPr>
          <a:xfrm>
            <a:off x="671513" y="2343299"/>
            <a:ext cx="10049413"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Please use built-in fonts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0" dirty="0">
                <a:latin typeface="Arial Narrow" panose="020B0606020202030204" pitchFamily="34" charset="0"/>
              </a:rPr>
              <a:t>TITLE FONT</a:t>
            </a:r>
            <a:r>
              <a:rPr lang="en-US" sz="1800" dirty="0">
                <a:latin typeface="Arial" panose="020B0604020202020204" pitchFamily="34" charset="0"/>
                <a:cs typeface="Arial" panose="020B0604020202020204" pitchFamily="34" charset="0"/>
              </a:rPr>
              <a:t>—</a:t>
            </a:r>
            <a:r>
              <a:rPr lang="en-US" sz="1800" b="1" spc="0" dirty="0">
                <a:latin typeface="Arial Narrow" panose="020B0606020202030204" pitchFamily="34" charset="0"/>
                <a:cs typeface="Arial" panose="020B0604020202020204" pitchFamily="34" charset="0"/>
              </a:rPr>
              <a:t>ARIAL NARROW, BOLD, IN ALL CAPS,  AND CONDENSED TO “TIGHT”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Arial" panose="020B0604020202020204" pitchFamily="34" charset="0"/>
                <a:cs typeface="Arial" panose="020B0604020202020204" pitchFamily="34" charset="0"/>
              </a:rPr>
              <a:t>BODY FONT</a:t>
            </a:r>
            <a:r>
              <a:rPr lang="en-US" sz="1800" dirty="0">
                <a:latin typeface="Arial" panose="020B0604020202020204" pitchFamily="34" charset="0"/>
                <a:cs typeface="Arial" panose="020B0604020202020204" pitchFamily="34" charset="0"/>
              </a:rPr>
              <a:t>—Arial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COLORS—Use theme colors available in the top row of the color palette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To add slides, click on “New Slide” in the top banner, and then choose the desired layout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The following pre-formatted slides are available and should be used: title, “About DPBH,” agenda, questions, contact information, acronyms, final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accent1"/>
                </a:solidFill>
                <a:latin typeface="Arial" panose="020B0604020202020204" pitchFamily="34" charset="0"/>
                <a:cs typeface="Arial" panose="020B0604020202020204" pitchFamily="34" charset="0"/>
              </a:rPr>
              <a:t>*Please delete this slide before finalizing your presentation.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Montserrat Medium" pitchFamily="2" charset="0"/>
            </a:endParaRPr>
          </a:p>
        </p:txBody>
      </p:sp>
    </p:spTree>
    <p:extLst>
      <p:ext uri="{BB962C8B-B14F-4D97-AF65-F5344CB8AC3E}">
        <p14:creationId xmlns:p14="http://schemas.microsoft.com/office/powerpoint/2010/main" val="288109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0089B-04CE-4B02-A648-EA00E54CAA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327" r="-3328"/>
          <a:stretch/>
        </p:blipFill>
        <p:spPr>
          <a:xfrm>
            <a:off x="0" y="0"/>
            <a:ext cx="12611510" cy="6858000"/>
          </a:xfrm>
          <a:prstGeom prst="rect">
            <a:avLst/>
          </a:prstGeom>
        </p:spPr>
      </p:pic>
      <p:pic>
        <p:nvPicPr>
          <p:cNvPr id="8" name="Picture 7" descr="Image of a rural Nevada mountain range.">
            <a:extLst>
              <a:ext uri="{FF2B5EF4-FFF2-40B4-BE49-F238E27FC236}">
                <a16:creationId xmlns:a16="http://schemas.microsoft.com/office/drawing/2014/main" id="{802CF646-7A28-481E-9652-9600FBF32FC2}"/>
              </a:ext>
            </a:extLst>
          </p:cNvPr>
          <p:cNvPicPr>
            <a:picLocks noChangeAspect="1"/>
          </p:cNvPicPr>
          <p:nvPr userDrawn="1"/>
        </p:nvPicPr>
        <p:blipFill>
          <a:blip r:embed="rId3"/>
          <a:stretch>
            <a:fillRect/>
          </a:stretch>
        </p:blipFill>
        <p:spPr>
          <a:xfrm>
            <a:off x="0" y="2490097"/>
            <a:ext cx="12192000" cy="4367903"/>
          </a:xfrm>
          <a:prstGeom prst="rect">
            <a:avLst/>
          </a:prstGeom>
        </p:spPr>
      </p:pic>
      <p:sp>
        <p:nvSpPr>
          <p:cNvPr id="2" name="Title 1">
            <a:extLst>
              <a:ext uri="{FF2B5EF4-FFF2-40B4-BE49-F238E27FC236}">
                <a16:creationId xmlns:a16="http://schemas.microsoft.com/office/drawing/2014/main" id="{C52EC631-D134-4FC6-A5E4-47145DBDC3D8}"/>
              </a:ext>
            </a:extLst>
          </p:cNvPr>
          <p:cNvSpPr>
            <a:spLocks noGrp="1"/>
          </p:cNvSpPr>
          <p:nvPr>
            <p:ph type="title" hasCustomPrompt="1"/>
          </p:nvPr>
        </p:nvSpPr>
        <p:spPr>
          <a:xfrm>
            <a:off x="5978525" y="3326578"/>
            <a:ext cx="5264150" cy="1133475"/>
          </a:xfrm>
        </p:spPr>
        <p:txBody>
          <a:bodyPr anchor="b">
            <a:noAutofit/>
          </a:bodyPr>
          <a:lstStyle>
            <a:lvl1pPr>
              <a:defRPr sz="5600" b="1" spc="-150" baseline="0">
                <a:solidFill>
                  <a:schemeClr val="bg1"/>
                </a:solidFill>
                <a:latin typeface="Arial Narrow" panose="020B0606020202030204" pitchFamily="34" charset="0"/>
              </a:defRPr>
            </a:lvl1pPr>
          </a:lstStyle>
          <a:p>
            <a:r>
              <a:rPr lang="en-US" dirty="0"/>
              <a:t>SECTION DIVIDER </a:t>
            </a:r>
          </a:p>
        </p:txBody>
      </p:sp>
      <p:sp>
        <p:nvSpPr>
          <p:cNvPr id="7" name="Rectangle 6">
            <a:extLst>
              <a:ext uri="{FF2B5EF4-FFF2-40B4-BE49-F238E27FC236}">
                <a16:creationId xmlns:a16="http://schemas.microsoft.com/office/drawing/2014/main" id="{054DB86A-91B1-4513-B08F-072C04B3BEC8}"/>
              </a:ext>
            </a:extLst>
          </p:cNvPr>
          <p:cNvSpPr/>
          <p:nvPr userDrawn="1"/>
        </p:nvSpPr>
        <p:spPr>
          <a:xfrm>
            <a:off x="6052750" y="4318120"/>
            <a:ext cx="2557850" cy="10510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F3DD857-C4EF-49F7-97A8-7678011A22FD}"/>
              </a:ext>
            </a:extLst>
          </p:cNvPr>
          <p:cNvSpPr>
            <a:spLocks noGrp="1"/>
          </p:cNvSpPr>
          <p:nvPr>
            <p:ph type="sldNum" sz="quarter" idx="12"/>
          </p:nvPr>
        </p:nvSpPr>
        <p:spPr/>
        <p:txBody>
          <a:bodyPr/>
          <a:lstStyle>
            <a:lvl1pPr>
              <a:defRPr>
                <a:solidFill>
                  <a:schemeClr val="tx1"/>
                </a:solidFill>
              </a:defRPr>
            </a:lvl1pPr>
          </a:lstStyle>
          <a:p>
            <a:fld id="{7A3285ED-5E85-4370-8300-20A91DEF3646}" type="slidenum">
              <a:rPr lang="en-US" smtClean="0"/>
              <a:pPr/>
              <a:t>‹#›</a:t>
            </a:fld>
            <a:endParaRPr lang="en-US" dirty="0"/>
          </a:p>
        </p:txBody>
      </p:sp>
      <p:pic>
        <p:nvPicPr>
          <p:cNvPr id="9" name="Picture 8" descr="Nevada Division of Public and Behavioral Health Logo">
            <a:extLst>
              <a:ext uri="{FF2B5EF4-FFF2-40B4-BE49-F238E27FC236}">
                <a16:creationId xmlns:a16="http://schemas.microsoft.com/office/drawing/2014/main" id="{D4BD1A4A-9A6F-4950-ABB0-E673F99AA760}"/>
              </a:ext>
            </a:extLst>
          </p:cNvPr>
          <p:cNvPicPr>
            <a:picLocks noChangeAspect="1"/>
          </p:cNvPicPr>
          <p:nvPr userDrawn="1"/>
        </p:nvPicPr>
        <p:blipFill>
          <a:blip r:embed="rId4"/>
          <a:stretch>
            <a:fillRect/>
          </a:stretch>
        </p:blipFill>
        <p:spPr>
          <a:xfrm>
            <a:off x="1186460" y="5592246"/>
            <a:ext cx="3939171" cy="1129229"/>
          </a:xfrm>
          <a:prstGeom prst="rect">
            <a:avLst/>
          </a:prstGeom>
        </p:spPr>
      </p:pic>
    </p:spTree>
    <p:extLst>
      <p:ext uri="{BB962C8B-B14F-4D97-AF65-F5344CB8AC3E}">
        <p14:creationId xmlns:p14="http://schemas.microsoft.com/office/powerpoint/2010/main" val="275210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Yellow accent">
    <p:spTree>
      <p:nvGrpSpPr>
        <p:cNvPr id="1" name=""/>
        <p:cNvGrpSpPr/>
        <p:nvPr/>
      </p:nvGrpSpPr>
      <p:grpSpPr>
        <a:xfrm>
          <a:off x="0" y="0"/>
          <a:ext cx="0" cy="0"/>
          <a:chOff x="0" y="0"/>
          <a:chExt cx="0" cy="0"/>
        </a:xfrm>
      </p:grpSpPr>
      <p:pic>
        <p:nvPicPr>
          <p:cNvPr id="8" name="Picture 7" descr="Nevada Division of Public and Behavioral Health Logo">
            <a:extLst>
              <a:ext uri="{FF2B5EF4-FFF2-40B4-BE49-F238E27FC236}">
                <a16:creationId xmlns:a16="http://schemas.microsoft.com/office/drawing/2014/main" id="{872E715C-2AAD-4A08-859E-23941C033B3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200" y="474007"/>
            <a:ext cx="7023538"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51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Blue Acc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9B308-450B-4A83-859E-76FB2904C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199" y="474007"/>
            <a:ext cx="7170683"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16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Yellow accent">
    <p:spTree>
      <p:nvGrpSpPr>
        <p:cNvPr id="1" name=""/>
        <p:cNvGrpSpPr/>
        <p:nvPr/>
      </p:nvGrpSpPr>
      <p:grpSpPr>
        <a:xfrm>
          <a:off x="0" y="0"/>
          <a:ext cx="0" cy="0"/>
          <a:chOff x="0" y="0"/>
          <a:chExt cx="0" cy="0"/>
        </a:xfrm>
      </p:grpSpPr>
      <p:pic>
        <p:nvPicPr>
          <p:cNvPr id="10" name="Picture 9" descr="Nevada Division of Public and Behavioral Health Logo">
            <a:extLst>
              <a:ext uri="{FF2B5EF4-FFF2-40B4-BE49-F238E27FC236}">
                <a16:creationId xmlns:a16="http://schemas.microsoft.com/office/drawing/2014/main" id="{EC1F24E0-436A-41AE-B9AC-EC1CE4786269}"/>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1" name="Rectangle 10">
            <a:extLst>
              <a:ext uri="{FF2B5EF4-FFF2-40B4-BE49-F238E27FC236}">
                <a16:creationId xmlns:a16="http://schemas.microsoft.com/office/drawing/2014/main" id="{7C39C896-163B-4075-8906-A20FCC336AE6}"/>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38BBB03-3D73-461E-AB9E-CC887806D2B6}"/>
              </a:ext>
            </a:extLst>
          </p:cNvPr>
          <p:cNvSpPr/>
          <p:nvPr userDrawn="1"/>
        </p:nvSpPr>
        <p:spPr>
          <a:xfrm>
            <a:off x="911467" y="1530709"/>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548C7E-A202-4653-BD9A-038C05978025}"/>
              </a:ext>
            </a:extLst>
          </p:cNvPr>
          <p:cNvSpPr/>
          <p:nvPr userDrawn="1"/>
        </p:nvSpPr>
        <p:spPr>
          <a:xfrm>
            <a:off x="6235043" y="2486478"/>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57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Blue acc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F5E07150-6B29-45B2-95C6-476DD4E96EB5}"/>
              </a:ext>
            </a:extLst>
          </p:cNvPr>
          <p:cNvSpPr/>
          <p:nvPr userDrawn="1"/>
        </p:nvSpPr>
        <p:spPr>
          <a:xfrm>
            <a:off x="911467" y="1525121"/>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835C40-5BD5-4BD7-9322-0F67118B6A3E}"/>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D4119EF-7013-4CA8-8708-4C89D88198F4}"/>
              </a:ext>
            </a:extLst>
          </p:cNvPr>
          <p:cNvSpPr/>
          <p:nvPr userDrawn="1"/>
        </p:nvSpPr>
        <p:spPr>
          <a:xfrm>
            <a:off x="6235043" y="2489925"/>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2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F65-8D53-441B-838F-6333849A05AB}"/>
              </a:ext>
            </a:extLst>
          </p:cNvPr>
          <p:cNvSpPr>
            <a:spLocks noGrp="1"/>
          </p:cNvSpPr>
          <p:nvPr>
            <p:ph type="title" hasCustomPrompt="1"/>
          </p:nvPr>
        </p:nvSpPr>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5" name="Slide Number Placeholder 4">
            <a:extLst>
              <a:ext uri="{FF2B5EF4-FFF2-40B4-BE49-F238E27FC236}">
                <a16:creationId xmlns:a16="http://schemas.microsoft.com/office/drawing/2014/main" id="{23C5CB46-A260-4CED-AB16-192A138C487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6" name="Rectangle 5">
            <a:extLst>
              <a:ext uri="{FF2B5EF4-FFF2-40B4-BE49-F238E27FC236}">
                <a16:creationId xmlns:a16="http://schemas.microsoft.com/office/drawing/2014/main" id="{BA831F68-BE13-42C2-9A96-915F247F8ECE}"/>
              </a:ext>
            </a:extLst>
          </p:cNvPr>
          <p:cNvSpPr/>
          <p:nvPr userDrawn="1"/>
        </p:nvSpPr>
        <p:spPr>
          <a:xfrm>
            <a:off x="918339" y="461844"/>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83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79161-4D2A-47E1-A0F2-220BA934DEFF}"/>
              </a:ext>
            </a:extLst>
          </p:cNvPr>
          <p:cNvSpPr>
            <a:spLocks noGrp="1"/>
          </p:cNvSpPr>
          <p:nvPr>
            <p:ph type="sldNum" sz="quarter" idx="12"/>
          </p:nvPr>
        </p:nvSpPr>
        <p:spPr/>
        <p:txBody>
          <a:bodyPr/>
          <a:lstStyle/>
          <a:p>
            <a:fld id="{7A3285ED-5E85-4370-8300-20A91DEF3646}" type="slidenum">
              <a:rPr lang="en-US" smtClean="0"/>
              <a:t>‹#›</a:t>
            </a:fld>
            <a:endParaRPr lang="en-US"/>
          </a:p>
        </p:txBody>
      </p:sp>
    </p:spTree>
    <p:extLst>
      <p:ext uri="{BB962C8B-B14F-4D97-AF65-F5344CB8AC3E}">
        <p14:creationId xmlns:p14="http://schemas.microsoft.com/office/powerpoint/2010/main" val="227590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E298BB-771C-4055-9AE9-121CFCC1CF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6675" y="0"/>
            <a:ext cx="12192000" cy="6858000"/>
          </a:xfrm>
          <a:prstGeom prst="rect">
            <a:avLst/>
          </a:prstGeom>
        </p:spPr>
      </p:pic>
      <p:sp>
        <p:nvSpPr>
          <p:cNvPr id="2" name="Title 1">
            <a:extLst>
              <a:ext uri="{FF2B5EF4-FFF2-40B4-BE49-F238E27FC236}">
                <a16:creationId xmlns:a16="http://schemas.microsoft.com/office/drawing/2014/main" id="{403F33FB-1E9F-4737-8B94-EA6B6F4B9D8B}"/>
              </a:ext>
            </a:extLst>
          </p:cNvPr>
          <p:cNvSpPr>
            <a:spLocks noGrp="1"/>
          </p:cNvSpPr>
          <p:nvPr>
            <p:ph type="title" hasCustomPrompt="1"/>
          </p:nvPr>
        </p:nvSpPr>
        <p:spPr>
          <a:xfrm>
            <a:off x="838200" y="695626"/>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1DA0B42-F9A0-47A1-8AB2-A80D30841134}"/>
              </a:ext>
            </a:extLst>
          </p:cNvPr>
          <p:cNvSpPr>
            <a:spLocks noGrp="1"/>
          </p:cNvSpPr>
          <p:nvPr>
            <p:ph idx="1"/>
          </p:nvPr>
        </p:nvSpPr>
        <p:spPr>
          <a:xfrm>
            <a:off x="5181600" y="1606112"/>
            <a:ext cx="6172200" cy="4506557"/>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6EA01DD-28E4-4A95-B25C-7248F9BA39C3}"/>
              </a:ext>
            </a:extLst>
          </p:cNvPr>
          <p:cNvSpPr>
            <a:spLocks noGrp="1"/>
          </p:cNvSpPr>
          <p:nvPr>
            <p:ph type="body" sz="half" idx="2"/>
          </p:nvPr>
        </p:nvSpPr>
        <p:spPr>
          <a:xfrm>
            <a:off x="847671" y="230108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7B5BC4-4775-40D6-BD46-753DB9F28467}"/>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DEF17887-3B4C-495A-9F32-1EE2DBFFBEA6}"/>
              </a:ext>
            </a:extLst>
          </p:cNvPr>
          <p:cNvSpPr/>
          <p:nvPr userDrawn="1"/>
        </p:nvSpPr>
        <p:spPr>
          <a:xfrm>
            <a:off x="911773" y="1418896"/>
            <a:ext cx="2808889" cy="682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94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89BCAB17-7C69-4D16-946C-DF074FCA52AE}"/>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075FBB70-8C65-4A17-A482-C76F910606F9}"/>
              </a:ext>
            </a:extLst>
          </p:cNvPr>
          <p:cNvSpPr>
            <a:spLocks noGrp="1"/>
          </p:cNvSpPr>
          <p:nvPr>
            <p:ph type="title" hasCustomPrompt="1"/>
          </p:nvPr>
        </p:nvSpPr>
        <p:spPr>
          <a:xfrm>
            <a:off x="839788" y="744780"/>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Picture Placeholder 2">
            <a:extLst>
              <a:ext uri="{FF2B5EF4-FFF2-40B4-BE49-F238E27FC236}">
                <a16:creationId xmlns:a16="http://schemas.microsoft.com/office/drawing/2014/main" id="{84585BF0-D4A1-45F9-99B8-4A512E45F44F}"/>
              </a:ext>
            </a:extLst>
          </p:cNvPr>
          <p:cNvSpPr>
            <a:spLocks noGrp="1"/>
          </p:cNvSpPr>
          <p:nvPr>
            <p:ph type="pic" idx="1"/>
          </p:nvPr>
        </p:nvSpPr>
        <p:spPr>
          <a:xfrm>
            <a:off x="5180012" y="2057400"/>
            <a:ext cx="5855850" cy="416576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5AD729-3EA2-4199-BCF8-0A8BE52C6B39}"/>
              </a:ext>
            </a:extLst>
          </p:cNvPr>
          <p:cNvSpPr>
            <a:spLocks noGrp="1"/>
          </p:cNvSpPr>
          <p:nvPr>
            <p:ph type="body" sz="half" idx="2"/>
          </p:nvPr>
        </p:nvSpPr>
        <p:spPr>
          <a:xfrm>
            <a:off x="839788" y="2411574"/>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61029A-8AC5-4BEA-8977-DB72BF613106}"/>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8" name="Rectangle 7">
            <a:extLst>
              <a:ext uri="{FF2B5EF4-FFF2-40B4-BE49-F238E27FC236}">
                <a16:creationId xmlns:a16="http://schemas.microsoft.com/office/drawing/2014/main" id="{69CCE375-7B0D-4FBF-AF65-8700661AEECE}"/>
              </a:ext>
            </a:extLst>
          </p:cNvPr>
          <p:cNvSpPr/>
          <p:nvPr userDrawn="1"/>
        </p:nvSpPr>
        <p:spPr>
          <a:xfrm>
            <a:off x="922283" y="1429405"/>
            <a:ext cx="2787869" cy="8394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17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E0927-517B-491E-B3BD-81D448015B91}"/>
              </a:ext>
            </a:extLst>
          </p:cNvPr>
          <p:cNvPicPr>
            <a:picLocks noChangeAspect="1"/>
          </p:cNvPicPr>
          <p:nvPr userDrawn="1"/>
        </p:nvPicPr>
        <p:blipFill>
          <a:blip r:embed="rId2"/>
          <a:srcRect/>
          <a:stretch/>
        </p:blipFill>
        <p:spPr>
          <a:xfrm>
            <a:off x="-3515" y="-17136"/>
            <a:ext cx="12199030" cy="6875136"/>
          </a:xfrm>
          <a:prstGeom prst="rect">
            <a:avLst/>
          </a:prstGeom>
        </p:spPr>
      </p:pic>
      <p:pic>
        <p:nvPicPr>
          <p:cNvPr id="9" name="Picture 8" descr="Image of a rural Nevada mountain range.">
            <a:extLst>
              <a:ext uri="{FF2B5EF4-FFF2-40B4-BE49-F238E27FC236}">
                <a16:creationId xmlns:a16="http://schemas.microsoft.com/office/drawing/2014/main" id="{4AAF0646-4B0E-4108-A7E0-793EAD8651A0}"/>
              </a:ext>
            </a:extLst>
          </p:cNvPr>
          <p:cNvPicPr>
            <a:picLocks noChangeAspect="1"/>
          </p:cNvPicPr>
          <p:nvPr userDrawn="1"/>
        </p:nvPicPr>
        <p:blipFill>
          <a:blip r:embed="rId3"/>
          <a:stretch>
            <a:fillRect/>
          </a:stretch>
        </p:blipFill>
        <p:spPr>
          <a:xfrm>
            <a:off x="-7031" y="0"/>
            <a:ext cx="12199031" cy="6864626"/>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6526670" y="2852773"/>
            <a:ext cx="3002920" cy="88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descr="Nevada Division of Public and Behavioral Health Logo">
            <a:extLst>
              <a:ext uri="{FF2B5EF4-FFF2-40B4-BE49-F238E27FC236}">
                <a16:creationId xmlns:a16="http://schemas.microsoft.com/office/drawing/2014/main" id="{A55246FF-E902-4F06-8408-95D48BFEE682}"/>
              </a:ext>
            </a:extLst>
          </p:cNvPr>
          <p:cNvPicPr>
            <a:picLocks noChangeAspect="1"/>
          </p:cNvPicPr>
          <p:nvPr userDrawn="1"/>
        </p:nvPicPr>
        <p:blipFill>
          <a:blip r:embed="rId4"/>
          <a:stretch>
            <a:fillRect/>
          </a:stretch>
        </p:blipFill>
        <p:spPr>
          <a:xfrm>
            <a:off x="1175444" y="5113871"/>
            <a:ext cx="4479119" cy="1284014"/>
          </a:xfrm>
          <a:prstGeom prst="rect">
            <a:avLst/>
          </a:prstGeom>
        </p:spPr>
      </p:pic>
      <p:sp>
        <p:nvSpPr>
          <p:cNvPr id="5" name="TextBox 4">
            <a:extLst>
              <a:ext uri="{FF2B5EF4-FFF2-40B4-BE49-F238E27FC236}">
                <a16:creationId xmlns:a16="http://schemas.microsoft.com/office/drawing/2014/main" id="{F3137FEB-D559-4EF2-9660-149313F4E741}"/>
              </a:ext>
            </a:extLst>
          </p:cNvPr>
          <p:cNvSpPr txBox="1"/>
          <p:nvPr userDrawn="1"/>
        </p:nvSpPr>
        <p:spPr>
          <a:xfrm>
            <a:off x="6369922" y="2007874"/>
            <a:ext cx="4516915"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prstClr val="white"/>
                </a:solidFill>
                <a:effectLst/>
                <a:uLnTx/>
                <a:uFillTx/>
                <a:latin typeface="Arial Narrow" panose="020B0606020202030204" pitchFamily="34" charset="0"/>
                <a:ea typeface="+mj-ea"/>
                <a:cs typeface="+mj-cs"/>
              </a:rPr>
              <a:t>QUESTIONS?</a:t>
            </a:r>
            <a:endParaRPr lang="en-US" sz="5600" b="1" spc="-15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07802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B9878-BB41-4F22-8AC1-758E1EAC19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54"/>
            <a:ext cx="12199031" cy="6861954"/>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995363" y="3099725"/>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A0465E-FEBB-468C-BF00-13BA9D67388F}"/>
              </a:ext>
            </a:extLst>
          </p:cNvPr>
          <p:cNvSpPr>
            <a:spLocks noGrp="1"/>
          </p:cNvSpPr>
          <p:nvPr>
            <p:ph type="ctrTitle" hasCustomPrompt="1"/>
          </p:nvPr>
        </p:nvSpPr>
        <p:spPr>
          <a:xfrm>
            <a:off x="909638" y="2131865"/>
            <a:ext cx="6605503" cy="1074246"/>
          </a:xfrm>
        </p:spPr>
        <p:txBody>
          <a:bodyPr anchor="b">
            <a:noAutofit/>
          </a:bodyPr>
          <a:lstStyle>
            <a:lvl1pPr algn="l">
              <a:defRPr sz="5600" b="1" spc="-150" baseline="0">
                <a:solidFill>
                  <a:schemeClr val="bg1"/>
                </a:solidFill>
                <a:latin typeface="Arial Narrow" panose="020B0606020202030204" pitchFamily="34" charset="0"/>
              </a:defRPr>
            </a:lvl1pPr>
          </a:lstStyle>
          <a:p>
            <a:r>
              <a:rPr lang="en-US" dirty="0"/>
              <a:t>PRESENTATION TITLE</a:t>
            </a:r>
          </a:p>
        </p:txBody>
      </p:sp>
      <p:sp>
        <p:nvSpPr>
          <p:cNvPr id="6" name="Text Placeholder 5">
            <a:extLst>
              <a:ext uri="{FF2B5EF4-FFF2-40B4-BE49-F238E27FC236}">
                <a16:creationId xmlns:a16="http://schemas.microsoft.com/office/drawing/2014/main" id="{CD6393C4-7143-4CE4-8A25-C544F7210829}"/>
              </a:ext>
            </a:extLst>
          </p:cNvPr>
          <p:cNvSpPr>
            <a:spLocks noGrp="1"/>
          </p:cNvSpPr>
          <p:nvPr>
            <p:ph type="body" sz="quarter" idx="11" hasCustomPrompt="1"/>
          </p:nvPr>
        </p:nvSpPr>
        <p:spPr>
          <a:xfrm>
            <a:off x="995279" y="4274004"/>
            <a:ext cx="3355975" cy="364097"/>
          </a:xfrm>
        </p:spPr>
        <p:txBody>
          <a:bodyP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4" name="Text Placeholder 3">
            <a:extLst>
              <a:ext uri="{FF2B5EF4-FFF2-40B4-BE49-F238E27FC236}">
                <a16:creationId xmlns:a16="http://schemas.microsoft.com/office/drawing/2014/main" id="{F94E76C3-81A0-41C4-964A-C7FAA571E86B}"/>
              </a:ext>
            </a:extLst>
          </p:cNvPr>
          <p:cNvSpPr>
            <a:spLocks noGrp="1"/>
          </p:cNvSpPr>
          <p:nvPr>
            <p:ph type="body" sz="quarter" idx="10" hasCustomPrompt="1"/>
          </p:nvPr>
        </p:nvSpPr>
        <p:spPr>
          <a:xfrm>
            <a:off x="995279" y="3510701"/>
            <a:ext cx="6605587" cy="595313"/>
          </a:xfrm>
        </p:spPr>
        <p:txBody>
          <a:bodyPr>
            <a:normAutofit/>
          </a:bodyPr>
          <a:lstStyle>
            <a:lvl1pPr marL="0" indent="0">
              <a:spcBef>
                <a:spcPts val="400"/>
              </a:spcBef>
              <a:buNone/>
              <a:defRPr sz="2200">
                <a:solidFill>
                  <a:schemeClr val="bg1"/>
                </a:solidFill>
                <a:latin typeface="Arial" panose="020B0604020202020204" pitchFamily="34" charset="0"/>
                <a:cs typeface="Arial" panose="020B0604020202020204" pitchFamily="34" charset="0"/>
              </a:defRPr>
            </a:lvl1pPr>
          </a:lstStyle>
          <a:p>
            <a:pPr lvl="0"/>
            <a:r>
              <a:rPr lang="en-US" dirty="0"/>
              <a:t>Presenter’s Name, Title</a:t>
            </a:r>
          </a:p>
        </p:txBody>
      </p:sp>
    </p:spTree>
    <p:extLst>
      <p:ext uri="{BB962C8B-B14F-4D97-AF65-F5344CB8AC3E}">
        <p14:creationId xmlns:p14="http://schemas.microsoft.com/office/powerpoint/2010/main" val="109342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4" name="Content Placeholder 3">
            <a:extLst>
              <a:ext uri="{FF2B5EF4-FFF2-40B4-BE49-F238E27FC236}">
                <a16:creationId xmlns:a16="http://schemas.microsoft.com/office/drawing/2014/main" id="{2EC8AF31-8FE2-4DC0-8F80-35A39664AB46}"/>
              </a:ext>
            </a:extLst>
          </p:cNvPr>
          <p:cNvSpPr>
            <a:spLocks noGrp="1"/>
          </p:cNvSpPr>
          <p:nvPr>
            <p:ph sz="half" idx="2" hasCustomPrompt="1"/>
          </p:nvPr>
        </p:nvSpPr>
        <p:spPr>
          <a:xfrm>
            <a:off x="836612" y="2236424"/>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a:p>
            <a:pPr lvl="0"/>
            <a:endParaRPr lang="en-US" dirty="0"/>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848B2437-6D04-41ED-B347-D7EC8F2FB3BC}"/>
              </a:ext>
            </a:extLst>
          </p:cNvPr>
          <p:cNvSpPr/>
          <p:nvPr userDrawn="1"/>
        </p:nvSpPr>
        <p:spPr>
          <a:xfrm>
            <a:off x="911467" y="595507"/>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5BCA2413-D7B6-4AF1-8299-8244ED8DC76C}"/>
              </a:ext>
            </a:extLst>
          </p:cNvPr>
          <p:cNvSpPr>
            <a:spLocks noGrp="1"/>
          </p:cNvSpPr>
          <p:nvPr>
            <p:ph sz="half" idx="13" hasCustomPrompt="1"/>
          </p:nvPr>
        </p:nvSpPr>
        <p:spPr>
          <a:xfrm>
            <a:off x="6196013" y="2236423"/>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p:txBody>
      </p:sp>
      <p:sp>
        <p:nvSpPr>
          <p:cNvPr id="8" name="Text Placeholder 7">
            <a:extLst>
              <a:ext uri="{FF2B5EF4-FFF2-40B4-BE49-F238E27FC236}">
                <a16:creationId xmlns:a16="http://schemas.microsoft.com/office/drawing/2014/main" id="{66158D51-6464-4470-8D52-43709A84E47D}"/>
              </a:ext>
            </a:extLst>
          </p:cNvPr>
          <p:cNvSpPr>
            <a:spLocks noGrp="1"/>
          </p:cNvSpPr>
          <p:nvPr>
            <p:ph type="body" sz="quarter" idx="14" hasCustomPrompt="1"/>
          </p:nvPr>
        </p:nvSpPr>
        <p:spPr>
          <a:xfrm>
            <a:off x="4724400" y="6349893"/>
            <a:ext cx="2743200" cy="365125"/>
          </a:xfrm>
        </p:spPr>
        <p:txBody>
          <a:bodyPr>
            <a:noAutofit/>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www.dpbh.nv.gov </a:t>
            </a:r>
          </a:p>
        </p:txBody>
      </p:sp>
      <p:sp>
        <p:nvSpPr>
          <p:cNvPr id="10" name="TextBox 9">
            <a:extLst>
              <a:ext uri="{FF2B5EF4-FFF2-40B4-BE49-F238E27FC236}">
                <a16:creationId xmlns:a16="http://schemas.microsoft.com/office/drawing/2014/main" id="{234C7321-6D0D-457A-9008-2B1A1E6EF8BF}"/>
              </a:ext>
            </a:extLst>
          </p:cNvPr>
          <p:cNvSpPr txBox="1"/>
          <p:nvPr userDrawn="1"/>
        </p:nvSpPr>
        <p:spPr>
          <a:xfrm>
            <a:off x="836612" y="595507"/>
            <a:ext cx="6916846"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CONTACT INFORMATION</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30183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ronyms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148289"/>
            <a:ext cx="10515600" cy="3907979"/>
          </a:xfrm>
        </p:spPr>
        <p:txBody>
          <a:bodyPr numCol="2"/>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Include acronyms here. This text box is designed with two columns.</a:t>
            </a:r>
          </a:p>
          <a:p>
            <a:pPr lvl="0"/>
            <a:endParaRPr lang="en-US" dirty="0"/>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530098"/>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4CB393-3829-4669-93E7-D61DBFC67220}"/>
              </a:ext>
            </a:extLst>
          </p:cNvPr>
          <p:cNvSpPr txBox="1"/>
          <p:nvPr userDrawn="1"/>
        </p:nvSpPr>
        <p:spPr>
          <a:xfrm>
            <a:off x="838200" y="530098"/>
            <a:ext cx="7234989"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ACRONYMS</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117183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D6E88-35AB-4537-83F4-4B09A56B19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5105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DPBH">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92A3ECF-6E63-41B7-977F-58C4F0C8EDC2}"/>
              </a:ext>
            </a:extLst>
          </p:cNvPr>
          <p:cNvPicPr>
            <a:picLocks noChangeAspect="1"/>
          </p:cNvPicPr>
          <p:nvPr userDrawn="1"/>
        </p:nvPicPr>
        <p:blipFill>
          <a:blip r:embed="rId2"/>
          <a:stretch>
            <a:fillRect/>
          </a:stretch>
        </p:blipFill>
        <p:spPr>
          <a:xfrm>
            <a:off x="0" y="-6626"/>
            <a:ext cx="12192000" cy="6864626"/>
          </a:xfrm>
          <a:prstGeom prst="rect">
            <a:avLst/>
          </a:prstGeom>
        </p:spPr>
      </p:pic>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795568" y="6377288"/>
            <a:ext cx="2743200" cy="365125"/>
          </a:xfrm>
        </p:spPr>
        <p:txBody>
          <a:bodyPr/>
          <a:lstStyle>
            <a:lvl1pPr algn="r">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7" y="14294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EF8E4E-9E4C-4B52-932A-6F29436FE609}"/>
              </a:ext>
            </a:extLst>
          </p:cNvPr>
          <p:cNvPicPr>
            <a:picLocks noChangeAspect="1"/>
          </p:cNvPicPr>
          <p:nvPr userDrawn="1"/>
        </p:nvPicPr>
        <p:blipFill>
          <a:blip r:embed="rId3"/>
          <a:stretch>
            <a:fillRect/>
          </a:stretch>
        </p:blipFill>
        <p:spPr>
          <a:xfrm>
            <a:off x="9043729" y="6159132"/>
            <a:ext cx="2095500" cy="447675"/>
          </a:xfrm>
          <a:prstGeom prst="rect">
            <a:avLst/>
          </a:prstGeom>
        </p:spPr>
      </p:pic>
      <p:sp>
        <p:nvSpPr>
          <p:cNvPr id="18" name="TextBox 17">
            <a:extLst>
              <a:ext uri="{FF2B5EF4-FFF2-40B4-BE49-F238E27FC236}">
                <a16:creationId xmlns:a16="http://schemas.microsoft.com/office/drawing/2014/main" id="{E510A36A-170F-4CCA-988B-2BD70A494EFB}"/>
              </a:ext>
            </a:extLst>
          </p:cNvPr>
          <p:cNvSpPr txBox="1"/>
          <p:nvPr userDrawn="1"/>
        </p:nvSpPr>
        <p:spPr>
          <a:xfrm>
            <a:off x="858728" y="2827498"/>
            <a:ext cx="1989081"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MISSION</a:t>
            </a:r>
            <a:endParaRPr lang="en-US" sz="4000" b="1" spc="-150" dirty="0">
              <a:solidFill>
                <a:schemeClr val="accent1"/>
              </a:solidFill>
              <a:latin typeface="Arial Narrow" panose="020B0606020202030204" pitchFamily="34" charset="0"/>
            </a:endParaRPr>
          </a:p>
        </p:txBody>
      </p:sp>
      <p:sp>
        <p:nvSpPr>
          <p:cNvPr id="19" name="TextBox 18">
            <a:extLst>
              <a:ext uri="{FF2B5EF4-FFF2-40B4-BE49-F238E27FC236}">
                <a16:creationId xmlns:a16="http://schemas.microsoft.com/office/drawing/2014/main" id="{93D853C6-344D-4656-ADA2-ECB37FCF8EB5}"/>
              </a:ext>
            </a:extLst>
          </p:cNvPr>
          <p:cNvSpPr txBox="1"/>
          <p:nvPr userDrawn="1"/>
        </p:nvSpPr>
        <p:spPr>
          <a:xfrm>
            <a:off x="3032916" y="2903852"/>
            <a:ext cx="8202565" cy="923330"/>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protect, promote, and improve the physical and behavioral health and safety of all people in Nevada, equitably and regardless of circumstances, so they can live their safest, longest, healthiest, and happiest life. </a:t>
            </a:r>
          </a:p>
        </p:txBody>
      </p:sp>
      <p:sp>
        <p:nvSpPr>
          <p:cNvPr id="20" name="TextBox 19">
            <a:extLst>
              <a:ext uri="{FF2B5EF4-FFF2-40B4-BE49-F238E27FC236}">
                <a16:creationId xmlns:a16="http://schemas.microsoft.com/office/drawing/2014/main" id="{9FE61A21-F09F-4A27-87D0-F96BAE248A1F}"/>
              </a:ext>
            </a:extLst>
          </p:cNvPr>
          <p:cNvSpPr txBox="1"/>
          <p:nvPr userDrawn="1"/>
        </p:nvSpPr>
        <p:spPr>
          <a:xfrm>
            <a:off x="858728" y="3804116"/>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VISION</a:t>
            </a:r>
            <a:endParaRPr lang="en-US" sz="4000" b="1" spc="-150" dirty="0">
              <a:solidFill>
                <a:schemeClr val="accent1"/>
              </a:solidFill>
              <a:latin typeface="Arial Narrow" panose="020B0606020202030204" pitchFamily="34" charset="0"/>
            </a:endParaRPr>
          </a:p>
        </p:txBody>
      </p:sp>
      <p:sp>
        <p:nvSpPr>
          <p:cNvPr id="21" name="TextBox 20">
            <a:extLst>
              <a:ext uri="{FF2B5EF4-FFF2-40B4-BE49-F238E27FC236}">
                <a16:creationId xmlns:a16="http://schemas.microsoft.com/office/drawing/2014/main" id="{03C8C3F8-02AA-4DCE-8447-A7F1BFC43FE7}"/>
              </a:ext>
            </a:extLst>
          </p:cNvPr>
          <p:cNvSpPr txBox="1"/>
          <p:nvPr userDrawn="1"/>
        </p:nvSpPr>
        <p:spPr>
          <a:xfrm>
            <a:off x="848218" y="4780734"/>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PURPOSE</a:t>
            </a:r>
            <a:endParaRPr lang="en-US" sz="4000" b="1" spc="-150" dirty="0">
              <a:solidFill>
                <a:schemeClr val="accent1"/>
              </a:solidFill>
              <a:latin typeface="Arial Narrow" panose="020B0606020202030204" pitchFamily="34" charset="0"/>
            </a:endParaRPr>
          </a:p>
        </p:txBody>
      </p:sp>
      <p:sp>
        <p:nvSpPr>
          <p:cNvPr id="25" name="TextBox 24">
            <a:extLst>
              <a:ext uri="{FF2B5EF4-FFF2-40B4-BE49-F238E27FC236}">
                <a16:creationId xmlns:a16="http://schemas.microsoft.com/office/drawing/2014/main" id="{DD49A56E-94B7-4D48-AB4D-939B7F318D1C}"/>
              </a:ext>
            </a:extLst>
          </p:cNvPr>
          <p:cNvSpPr txBox="1"/>
          <p:nvPr userDrawn="1"/>
        </p:nvSpPr>
        <p:spPr>
          <a:xfrm>
            <a:off x="838200" y="1386649"/>
            <a:ext cx="7223233"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ABOUT DPBH</a:t>
            </a:r>
          </a:p>
        </p:txBody>
      </p:sp>
      <p:sp>
        <p:nvSpPr>
          <p:cNvPr id="22" name="TextBox 21">
            <a:extLst>
              <a:ext uri="{FF2B5EF4-FFF2-40B4-BE49-F238E27FC236}">
                <a16:creationId xmlns:a16="http://schemas.microsoft.com/office/drawing/2014/main" id="{048ECB31-EBF2-4DC0-B1E2-5F634EDD16E7}"/>
              </a:ext>
            </a:extLst>
          </p:cNvPr>
          <p:cNvSpPr txBox="1"/>
          <p:nvPr userDrawn="1"/>
        </p:nvSpPr>
        <p:spPr>
          <a:xfrm>
            <a:off x="3032916" y="3960548"/>
            <a:ext cx="8106313" cy="646331"/>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A Nevada where preventable health and safety issues no longer impact the opportunity for all people to live life in the best possible health.</a:t>
            </a:r>
          </a:p>
        </p:txBody>
      </p:sp>
      <p:sp>
        <p:nvSpPr>
          <p:cNvPr id="23" name="TextBox 22">
            <a:extLst>
              <a:ext uri="{FF2B5EF4-FFF2-40B4-BE49-F238E27FC236}">
                <a16:creationId xmlns:a16="http://schemas.microsoft.com/office/drawing/2014/main" id="{BC54397D-C3E2-4DFE-B2DF-1C30E6460CEC}"/>
              </a:ext>
            </a:extLst>
          </p:cNvPr>
          <p:cNvSpPr txBox="1"/>
          <p:nvPr userDrawn="1"/>
        </p:nvSpPr>
        <p:spPr>
          <a:xfrm>
            <a:off x="3032916" y="5045348"/>
            <a:ext cx="8515870" cy="369332"/>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make everyone’s life healthier, happier, longer, and safer. </a:t>
            </a:r>
          </a:p>
        </p:txBody>
      </p:sp>
      <p:pic>
        <p:nvPicPr>
          <p:cNvPr id="14" name="Picture 13">
            <a:extLst>
              <a:ext uri="{FF2B5EF4-FFF2-40B4-BE49-F238E27FC236}">
                <a16:creationId xmlns:a16="http://schemas.microsoft.com/office/drawing/2014/main" id="{CC6A60EA-9B99-447D-A738-743B4DEE4F69}"/>
              </a:ext>
            </a:extLst>
          </p:cNvPr>
          <p:cNvPicPr>
            <a:picLocks noChangeAspect="1"/>
          </p:cNvPicPr>
          <p:nvPr userDrawn="1"/>
        </p:nvPicPr>
        <p:blipFill rotWithShape="1">
          <a:blip r:embed="rId4"/>
          <a:srcRect r="78854"/>
          <a:stretch/>
        </p:blipFill>
        <p:spPr>
          <a:xfrm>
            <a:off x="9610308" y="4647777"/>
            <a:ext cx="1113720" cy="1408800"/>
          </a:xfrm>
          <a:prstGeom prst="rect">
            <a:avLst/>
          </a:prstGeom>
        </p:spPr>
      </p:pic>
    </p:spTree>
    <p:extLst>
      <p:ext uri="{BB962C8B-B14F-4D97-AF65-F5344CB8AC3E}">
        <p14:creationId xmlns:p14="http://schemas.microsoft.com/office/powerpoint/2010/main" val="27867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565629"/>
            <a:ext cx="10515600" cy="3490640"/>
          </a:xfrm>
        </p:spPr>
        <p:txBody>
          <a:bodyPr/>
          <a:lstStyle>
            <a:lvl1pPr marL="457200" indent="-457200">
              <a:buFont typeface="+mj-lt"/>
              <a:buAutoNum type="arabicPeriod"/>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Agenda item 1</a:t>
            </a:r>
          </a:p>
          <a:p>
            <a:pPr lvl="0"/>
            <a:r>
              <a:rPr lang="en-US" dirty="0"/>
              <a:t>Agenda item 2</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12351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A5209-B0A0-4DAC-9C79-30839BB0C969}"/>
              </a:ext>
            </a:extLst>
          </p:cNvPr>
          <p:cNvSpPr txBox="1"/>
          <p:nvPr userDrawn="1"/>
        </p:nvSpPr>
        <p:spPr>
          <a:xfrm>
            <a:off x="838200" y="1235177"/>
            <a:ext cx="7212724"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AGENDA</a:t>
            </a:r>
          </a:p>
        </p:txBody>
      </p:sp>
    </p:spTree>
    <p:extLst>
      <p:ext uri="{BB962C8B-B14F-4D97-AF65-F5344CB8AC3E}">
        <p14:creationId xmlns:p14="http://schemas.microsoft.com/office/powerpoint/2010/main" val="336345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Yellow accent">
    <p:spTree>
      <p:nvGrpSpPr>
        <p:cNvPr id="1" name=""/>
        <p:cNvGrpSpPr/>
        <p:nvPr/>
      </p:nvGrpSpPr>
      <p:grpSpPr>
        <a:xfrm>
          <a:off x="0" y="0"/>
          <a:ext cx="0" cy="0"/>
          <a:chOff x="0" y="0"/>
          <a:chExt cx="0" cy="0"/>
        </a:xfrm>
      </p:grpSpPr>
      <p:pic>
        <p:nvPicPr>
          <p:cNvPr id="7" name="Picture 6" descr="Nevada Division of Public and Behavioral Health Logo">
            <a:extLst>
              <a:ext uri="{FF2B5EF4-FFF2-40B4-BE49-F238E27FC236}">
                <a16:creationId xmlns:a16="http://schemas.microsoft.com/office/drawing/2014/main" id="{02882ADE-1263-4632-B7C5-BB988C15CF5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09" y="2048420"/>
            <a:ext cx="6730896"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6A6794D-B1BE-4D7B-8790-2964EF4F02D7}"/>
              </a:ext>
            </a:extLst>
          </p:cNvPr>
          <p:cNvSpPr>
            <a:spLocks noGrp="1"/>
          </p:cNvSpPr>
          <p:nvPr>
            <p:ph type="body" sz="quarter" idx="13"/>
          </p:nvPr>
        </p:nvSpPr>
        <p:spPr>
          <a:xfrm>
            <a:off x="849313" y="3349625"/>
            <a:ext cx="10504487" cy="27543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10515600" cy="2678931"/>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7212724"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Title and Content">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6AF024F-C7E0-4D06-BF6D-489199986500}"/>
              </a:ext>
            </a:extLst>
          </p:cNvPr>
          <p:cNvSpPr>
            <a:spLocks noGrp="1"/>
          </p:cNvSpPr>
          <p:nvPr>
            <p:ph type="title" hasCustomPrompt="1"/>
          </p:nvPr>
        </p:nvSpPr>
        <p:spPr>
          <a:xfrm>
            <a:off x="672947" y="552411"/>
            <a:ext cx="6752422"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4" name="Slide Number Placeholder 3">
            <a:extLst>
              <a:ext uri="{FF2B5EF4-FFF2-40B4-BE49-F238E27FC236}">
                <a16:creationId xmlns:a16="http://schemas.microsoft.com/office/drawing/2014/main" id="{E2CFF10F-437D-41F7-83FA-9C68337BFBBA}"/>
              </a:ext>
            </a:extLst>
          </p:cNvPr>
          <p:cNvSpPr>
            <a:spLocks noGrp="1"/>
          </p:cNvSpPr>
          <p:nvPr>
            <p:ph type="sldNum" sz="quarter" idx="11"/>
          </p:nvPr>
        </p:nvSpPr>
        <p:spPr/>
        <p:txBody>
          <a:bodyPr/>
          <a:lstStyle>
            <a:lvl1pPr>
              <a:defRPr>
                <a:solidFill>
                  <a:schemeClr val="tx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281F4AC8-DB9B-4F23-9D00-D230926ECBD7}"/>
              </a:ext>
            </a:extLst>
          </p:cNvPr>
          <p:cNvSpPr/>
          <p:nvPr userDrawn="1"/>
        </p:nvSpPr>
        <p:spPr>
          <a:xfrm>
            <a:off x="779008" y="64562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78CA7B1B-E228-4D49-B0E8-0155A5A133EE}"/>
              </a:ext>
            </a:extLst>
          </p:cNvPr>
          <p:cNvSpPr>
            <a:spLocks noGrp="1"/>
          </p:cNvSpPr>
          <p:nvPr>
            <p:ph type="body" sz="quarter" idx="13"/>
          </p:nvPr>
        </p:nvSpPr>
        <p:spPr>
          <a:xfrm>
            <a:off x="673100" y="2117725"/>
            <a:ext cx="10552113" cy="39221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3652-F50E-45DD-BFEF-E740FBBBE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5047593"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5047593"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528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Content,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345D8-06EF-4EF0-9BC0-00C736CB43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6654363" y="3387848"/>
            <a:ext cx="5169775"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6664873" y="2058931"/>
            <a:ext cx="5169775"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6751581" y="2027885"/>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25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B35BC-DA0A-43D6-A99E-86C36FB5E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ACD2EDC9-AF42-43D7-B23F-22F02E301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TITLE: </a:t>
            </a:r>
            <a:r>
              <a:rPr lang="en-US" sz="2400" b="1" spc="0" dirty="0">
                <a:latin typeface="Arial Narrow" panose="020B0606020202030204" pitchFamily="34" charset="0"/>
                <a:cs typeface="Arial" panose="020B0604020202020204" pitchFamily="34" charset="0"/>
              </a:rPr>
              <a:t>ARIAL NARROW, BOLD, IN ALL CAPS,  AND CONDENSED TO “TIGHT”</a:t>
            </a:r>
            <a:endParaRPr lang="en-US" dirty="0"/>
          </a:p>
          <a:p>
            <a:pPr lvl="1"/>
            <a:r>
              <a:rPr lang="en-US" dirty="0"/>
              <a:t>BODY: Arial</a:t>
            </a:r>
          </a:p>
          <a:p>
            <a:pPr lvl="2"/>
            <a:r>
              <a:rPr lang="en-US" dirty="0"/>
              <a:t>COLORS: Use theme colors (top row in color palette)</a:t>
            </a:r>
          </a:p>
        </p:txBody>
      </p:sp>
      <p:sp>
        <p:nvSpPr>
          <p:cNvPr id="6" name="Slide Number Placeholder 5">
            <a:extLst>
              <a:ext uri="{FF2B5EF4-FFF2-40B4-BE49-F238E27FC236}">
                <a16:creationId xmlns:a16="http://schemas.microsoft.com/office/drawing/2014/main" id="{04BFF936-A4D9-4F85-AC29-60A3B99F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Tree>
    <p:extLst>
      <p:ext uri="{BB962C8B-B14F-4D97-AF65-F5344CB8AC3E}">
        <p14:creationId xmlns:p14="http://schemas.microsoft.com/office/powerpoint/2010/main" val="301829440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9" r:id="rId3"/>
    <p:sldLayoutId id="2147483667" r:id="rId4"/>
    <p:sldLayoutId id="2147483650" r:id="rId5"/>
    <p:sldLayoutId id="2147483658" r:id="rId6"/>
    <p:sldLayoutId id="2147483670" r:id="rId7"/>
    <p:sldLayoutId id="2147483659" r:id="rId8"/>
    <p:sldLayoutId id="2147483660" r:id="rId9"/>
    <p:sldLayoutId id="2147483651" r:id="rId10"/>
    <p:sldLayoutId id="2147483652" r:id="rId11"/>
    <p:sldLayoutId id="2147483661" r:id="rId12"/>
    <p:sldLayoutId id="2147483653" r:id="rId13"/>
    <p:sldLayoutId id="2147483662" r:id="rId14"/>
    <p:sldLayoutId id="2147483654" r:id="rId15"/>
    <p:sldLayoutId id="2147483655" r:id="rId16"/>
    <p:sldLayoutId id="2147483656" r:id="rId17"/>
    <p:sldLayoutId id="2147483657" r:id="rId18"/>
    <p:sldLayoutId id="2147483664" r:id="rId19"/>
    <p:sldLayoutId id="2147483665" r:id="rId20"/>
    <p:sldLayoutId id="2147483666" r:id="rId21"/>
    <p:sldLayoutId id="2147483668" r:id="rId22"/>
  </p:sldLayoutIdLst>
  <p:hf hdr="0" ftr="0" dt="0"/>
  <p:txStyles>
    <p:titleStyle>
      <a:lvl1pPr algn="l" defTabSz="914400" rtl="0" eaLnBrk="1" latinLnBrk="0" hangingPunct="1">
        <a:lnSpc>
          <a:spcPct val="90000"/>
        </a:lnSpc>
        <a:spcBef>
          <a:spcPct val="0"/>
        </a:spcBef>
        <a:buNone/>
        <a:defRPr sz="5600" b="1" kern="1200" spc="-150">
          <a:solidFill>
            <a:schemeClr val="accent1"/>
          </a:solidFill>
          <a:latin typeface="Arial Narrow" panose="020B0606020202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medboard.nv.gov/"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dpbh.nv.gov/Programs/Conrad30/Conrad_30_J-1_Visa_Waiver_Forms/" TargetMode="External"/><Relationship Id="rId2" Type="http://schemas.openxmlformats.org/officeDocument/2006/relationships/hyperlink" Target="http://dpbh.nv.gov/Programs/Conrad30/Conrad30-Home/"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dpbh.nv.gov/Programs/Conrad30/Conrad30-Home/" TargetMode="External"/><Relationship Id="rId2" Type="http://schemas.openxmlformats.org/officeDocument/2006/relationships/hyperlink" Target="mailto:nvpco@health.nv.gov"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mailto:nvpco@health.nv.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dpbh.nv.gov/" TargetMode="External"/><Relationship Id="rId2" Type="http://schemas.openxmlformats.org/officeDocument/2006/relationships/hyperlink" Target="http://dpbh.nv.gov/Programs/Primary_Care_Office/" TargetMode="External"/><Relationship Id="rId1" Type="http://schemas.openxmlformats.org/officeDocument/2006/relationships/slideLayout" Target="../slideLayouts/slideLayout7.xml"/><Relationship Id="rId5" Type="http://schemas.openxmlformats.org/officeDocument/2006/relationships/hyperlink" Target="http://dpbh.nv.gov/Programs/Conrad30/Conrad_30_J-1_Visa_Waiver_Instruction,_Information___Forms/" TargetMode="External"/><Relationship Id="rId4" Type="http://schemas.openxmlformats.org/officeDocument/2006/relationships/hyperlink" Target="http://dpbh.nv.gov/Boards/PCO/PCO_-_Advisory_Council_Hom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641E-CA07-4DC9-A679-1099D54237CE}"/>
              </a:ext>
            </a:extLst>
          </p:cNvPr>
          <p:cNvSpPr>
            <a:spLocks noGrp="1"/>
          </p:cNvSpPr>
          <p:nvPr>
            <p:ph type="ctrTitle"/>
          </p:nvPr>
        </p:nvSpPr>
        <p:spPr/>
        <p:txBody>
          <a:bodyPr/>
          <a:lstStyle/>
          <a:p>
            <a:r>
              <a:rPr lang="en-US" dirty="0"/>
              <a:t>NV Conrad 30 J-1 Visa Waiver Program</a:t>
            </a:r>
          </a:p>
        </p:txBody>
      </p:sp>
      <p:sp>
        <p:nvSpPr>
          <p:cNvPr id="3" name="Text Placeholder 2">
            <a:extLst>
              <a:ext uri="{FF2B5EF4-FFF2-40B4-BE49-F238E27FC236}">
                <a16:creationId xmlns:a16="http://schemas.microsoft.com/office/drawing/2014/main" id="{EAAE5A45-6B23-47F6-86D5-55432D131B3F}"/>
              </a:ext>
            </a:extLst>
          </p:cNvPr>
          <p:cNvSpPr>
            <a:spLocks noGrp="1"/>
          </p:cNvSpPr>
          <p:nvPr>
            <p:ph type="body" sz="quarter" idx="11"/>
          </p:nvPr>
        </p:nvSpPr>
        <p:spPr/>
        <p:txBody>
          <a:bodyPr>
            <a:normAutofit/>
          </a:bodyPr>
          <a:lstStyle/>
          <a:p>
            <a:r>
              <a:rPr lang="en-US" sz="1600" dirty="0"/>
              <a:t>v.2.12.2025</a:t>
            </a:r>
          </a:p>
          <a:p>
            <a:endParaRPr lang="en-US" dirty="0"/>
          </a:p>
        </p:txBody>
      </p:sp>
      <p:sp>
        <p:nvSpPr>
          <p:cNvPr id="4" name="Text Placeholder 3">
            <a:extLst>
              <a:ext uri="{FF2B5EF4-FFF2-40B4-BE49-F238E27FC236}">
                <a16:creationId xmlns:a16="http://schemas.microsoft.com/office/drawing/2014/main" id="{C0365913-002D-43E5-950D-E319819D3583}"/>
              </a:ext>
            </a:extLst>
          </p:cNvPr>
          <p:cNvSpPr>
            <a:spLocks noGrp="1"/>
          </p:cNvSpPr>
          <p:nvPr>
            <p:ph type="body" sz="quarter" idx="10"/>
          </p:nvPr>
        </p:nvSpPr>
        <p:spPr>
          <a:xfrm>
            <a:off x="995278" y="3510701"/>
            <a:ext cx="8804329" cy="763303"/>
          </a:xfrm>
        </p:spPr>
        <p:txBody>
          <a:bodyPr>
            <a:normAutofit fontScale="92500"/>
          </a:bodyPr>
          <a:lstStyle/>
          <a:p>
            <a:r>
              <a:rPr lang="en-US" sz="3100" b="1" dirty="0"/>
              <a:t>Employer/Sponsor Responsibilities and Rights</a:t>
            </a:r>
          </a:p>
          <a:p>
            <a:endParaRPr lang="en-US" sz="2800" b="1" dirty="0"/>
          </a:p>
        </p:txBody>
      </p:sp>
    </p:spTree>
    <p:extLst>
      <p:ext uri="{BB962C8B-B14F-4D97-AF65-F5344CB8AC3E}">
        <p14:creationId xmlns:p14="http://schemas.microsoft.com/office/powerpoint/2010/main" val="40579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8D9A-14CE-0CA6-81C8-3453CD1E50B2}"/>
              </a:ext>
            </a:extLst>
          </p:cNvPr>
          <p:cNvSpPr>
            <a:spLocks noGrp="1"/>
          </p:cNvSpPr>
          <p:nvPr>
            <p:ph type="title"/>
          </p:nvPr>
        </p:nvSpPr>
        <p:spPr>
          <a:xfrm>
            <a:off x="673100" y="1680743"/>
            <a:ext cx="7547874" cy="1325563"/>
          </a:xfrm>
        </p:spPr>
        <p:txBody>
          <a:bodyPr>
            <a:noAutofit/>
          </a:bodyPr>
          <a:lstStyle/>
          <a:p>
            <a:r>
              <a:rPr lang="en-US" sz="3600" dirty="0"/>
              <a:t>I AM RESPONSIBLE TO HAVE THE PHYSICIAN ONLY WORK IN A LOCATION WHICH IS IDENTIFIED ON THE PETITION SUBMITTED BY THE J-1 VISA PHYSICIAN TO THE WAIVER REVIEW DIVISION OF THE UNITED STATES DEPARTMENT OF STATE.</a:t>
            </a:r>
          </a:p>
        </p:txBody>
      </p:sp>
      <p:sp>
        <p:nvSpPr>
          <p:cNvPr id="3" name="Slide Number Placeholder 2">
            <a:extLst>
              <a:ext uri="{FF2B5EF4-FFF2-40B4-BE49-F238E27FC236}">
                <a16:creationId xmlns:a16="http://schemas.microsoft.com/office/drawing/2014/main" id="{0CCB8EC0-22E9-5F67-6226-98125139F639}"/>
              </a:ext>
            </a:extLst>
          </p:cNvPr>
          <p:cNvSpPr>
            <a:spLocks noGrp="1"/>
          </p:cNvSpPr>
          <p:nvPr>
            <p:ph type="sldNum" sz="quarter" idx="11"/>
          </p:nvPr>
        </p:nvSpPr>
        <p:spPr/>
        <p:txBody>
          <a:bodyPr/>
          <a:lstStyle/>
          <a:p>
            <a:fld id="{7A3285ED-5E85-4370-8300-20A91DEF3646}" type="slidenum">
              <a:rPr lang="en-US" smtClean="0"/>
              <a:pPr/>
              <a:t>10</a:t>
            </a:fld>
            <a:endParaRPr lang="en-US" dirty="0"/>
          </a:p>
        </p:txBody>
      </p:sp>
      <p:sp>
        <p:nvSpPr>
          <p:cNvPr id="4" name="Text Placeholder 3">
            <a:extLst>
              <a:ext uri="{FF2B5EF4-FFF2-40B4-BE49-F238E27FC236}">
                <a16:creationId xmlns:a16="http://schemas.microsoft.com/office/drawing/2014/main" id="{2EB8DA79-D61E-8BC8-0212-122B6BE2AE3C}"/>
              </a:ext>
            </a:extLst>
          </p:cNvPr>
          <p:cNvSpPr>
            <a:spLocks noGrp="1"/>
          </p:cNvSpPr>
          <p:nvPr>
            <p:ph type="body" sz="quarter" idx="13"/>
          </p:nvPr>
        </p:nvSpPr>
        <p:spPr>
          <a:xfrm>
            <a:off x="673100" y="4272661"/>
            <a:ext cx="10552113" cy="2000105"/>
          </a:xfrm>
        </p:spPr>
        <p:txBody>
          <a:bodyPr/>
          <a:lstStyle/>
          <a:p>
            <a:r>
              <a:rPr lang="en-US" dirty="0">
                <a:latin typeface="Antique Olive"/>
              </a:rPr>
              <a:t>Do not subcontract the physician’s services beyond the Conrad 30 contracted agreement. Penalties may apply under Nevada Administrative Code (NAC) 439A.750.</a:t>
            </a:r>
          </a:p>
          <a:p>
            <a:endParaRPr lang="en-US" dirty="0">
              <a:latin typeface="Antique Olive"/>
            </a:endParaRPr>
          </a:p>
        </p:txBody>
      </p:sp>
    </p:spTree>
    <p:extLst>
      <p:ext uri="{BB962C8B-B14F-4D97-AF65-F5344CB8AC3E}">
        <p14:creationId xmlns:p14="http://schemas.microsoft.com/office/powerpoint/2010/main" val="345165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F6348-1381-4196-2F07-3E5CEB1797A6}"/>
              </a:ext>
            </a:extLst>
          </p:cNvPr>
          <p:cNvSpPr>
            <a:spLocks noGrp="1"/>
          </p:cNvSpPr>
          <p:nvPr>
            <p:ph type="title"/>
          </p:nvPr>
        </p:nvSpPr>
        <p:spPr>
          <a:xfrm>
            <a:off x="673100" y="880215"/>
            <a:ext cx="7625664" cy="1328147"/>
          </a:xfrm>
        </p:spPr>
        <p:txBody>
          <a:bodyPr>
            <a:noAutofit/>
          </a:bodyPr>
          <a:lstStyle/>
          <a:p>
            <a:r>
              <a:rPr lang="en-US" sz="3600" dirty="0"/>
              <a:t>I HAVE THE RIGHT TO EXPECT COMPLIANCE WITH CONTRACTED SERVICE AND BENEFITS.</a:t>
            </a:r>
          </a:p>
        </p:txBody>
      </p:sp>
      <p:sp>
        <p:nvSpPr>
          <p:cNvPr id="3" name="Slide Number Placeholder 2">
            <a:extLst>
              <a:ext uri="{FF2B5EF4-FFF2-40B4-BE49-F238E27FC236}">
                <a16:creationId xmlns:a16="http://schemas.microsoft.com/office/drawing/2014/main" id="{D21DAAF6-9B3E-5F47-80B9-08B083A5193E}"/>
              </a:ext>
            </a:extLst>
          </p:cNvPr>
          <p:cNvSpPr>
            <a:spLocks noGrp="1"/>
          </p:cNvSpPr>
          <p:nvPr>
            <p:ph type="sldNum" sz="quarter" idx="11"/>
          </p:nvPr>
        </p:nvSpPr>
        <p:spPr/>
        <p:txBody>
          <a:bodyPr/>
          <a:lstStyle/>
          <a:p>
            <a:fld id="{7A3285ED-5E85-4370-8300-20A91DEF3646}" type="slidenum">
              <a:rPr lang="en-US" smtClean="0"/>
              <a:pPr/>
              <a:t>11</a:t>
            </a:fld>
            <a:endParaRPr lang="en-US" dirty="0"/>
          </a:p>
        </p:txBody>
      </p:sp>
      <p:sp>
        <p:nvSpPr>
          <p:cNvPr id="4" name="Text Placeholder 3">
            <a:extLst>
              <a:ext uri="{FF2B5EF4-FFF2-40B4-BE49-F238E27FC236}">
                <a16:creationId xmlns:a16="http://schemas.microsoft.com/office/drawing/2014/main" id="{A5AA4DAE-E9DA-5A56-1285-EFE3E66E7FED}"/>
              </a:ext>
            </a:extLst>
          </p:cNvPr>
          <p:cNvSpPr>
            <a:spLocks noGrp="1"/>
          </p:cNvSpPr>
          <p:nvPr>
            <p:ph type="body" sz="quarter" idx="13"/>
          </p:nvPr>
        </p:nvSpPr>
        <p:spPr>
          <a:xfrm>
            <a:off x="673100" y="2434222"/>
            <a:ext cx="10552113" cy="3922128"/>
          </a:xfrm>
        </p:spPr>
        <p:txBody>
          <a:bodyPr/>
          <a:lstStyle/>
          <a:p>
            <a:r>
              <a:rPr lang="en-US" dirty="0">
                <a:latin typeface="Antique Olive"/>
              </a:rPr>
              <a:t>Spelling out work schedules and benefits such as leave and insurance in the contract should clearly state your intentions. These should be the same as benefits available to other physicians in the practice. </a:t>
            </a:r>
          </a:p>
          <a:p>
            <a:endParaRPr lang="en-US" dirty="0">
              <a:latin typeface="Antique Olive"/>
            </a:endParaRPr>
          </a:p>
        </p:txBody>
      </p:sp>
    </p:spTree>
    <p:extLst>
      <p:ext uri="{BB962C8B-B14F-4D97-AF65-F5344CB8AC3E}">
        <p14:creationId xmlns:p14="http://schemas.microsoft.com/office/powerpoint/2010/main" val="872805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39B6-1FF6-8AB8-5039-A673812EED3C}"/>
              </a:ext>
            </a:extLst>
          </p:cNvPr>
          <p:cNvSpPr>
            <a:spLocks noGrp="1"/>
          </p:cNvSpPr>
          <p:nvPr>
            <p:ph type="title"/>
          </p:nvPr>
        </p:nvSpPr>
        <p:spPr>
          <a:xfrm>
            <a:off x="673100" y="940600"/>
            <a:ext cx="7565279" cy="1325563"/>
          </a:xfrm>
        </p:spPr>
        <p:txBody>
          <a:bodyPr>
            <a:noAutofit/>
          </a:bodyPr>
          <a:lstStyle/>
          <a:p>
            <a:r>
              <a:rPr lang="en-US" sz="3600" dirty="0"/>
              <a:t>I HAVE THE RIGHT TO BE RESPECTED FOR MY AGREEMENT TO EMPLOY THIS PHYSICIAN.</a:t>
            </a:r>
          </a:p>
        </p:txBody>
      </p:sp>
      <p:sp>
        <p:nvSpPr>
          <p:cNvPr id="3" name="Slide Number Placeholder 2">
            <a:extLst>
              <a:ext uri="{FF2B5EF4-FFF2-40B4-BE49-F238E27FC236}">
                <a16:creationId xmlns:a16="http://schemas.microsoft.com/office/drawing/2014/main" id="{C90541D5-32A3-6EDB-0252-1BCDB9560787}"/>
              </a:ext>
            </a:extLst>
          </p:cNvPr>
          <p:cNvSpPr>
            <a:spLocks noGrp="1"/>
          </p:cNvSpPr>
          <p:nvPr>
            <p:ph type="sldNum" sz="quarter" idx="11"/>
          </p:nvPr>
        </p:nvSpPr>
        <p:spPr/>
        <p:txBody>
          <a:bodyPr/>
          <a:lstStyle/>
          <a:p>
            <a:fld id="{7A3285ED-5E85-4370-8300-20A91DEF3646}" type="slidenum">
              <a:rPr lang="en-US" smtClean="0"/>
              <a:pPr/>
              <a:t>12</a:t>
            </a:fld>
            <a:endParaRPr lang="en-US" dirty="0"/>
          </a:p>
        </p:txBody>
      </p:sp>
      <p:sp>
        <p:nvSpPr>
          <p:cNvPr id="4" name="Text Placeholder 3">
            <a:extLst>
              <a:ext uri="{FF2B5EF4-FFF2-40B4-BE49-F238E27FC236}">
                <a16:creationId xmlns:a16="http://schemas.microsoft.com/office/drawing/2014/main" id="{48F60389-C7A9-9EC8-EA75-E6C97A65CA0F}"/>
              </a:ext>
            </a:extLst>
          </p:cNvPr>
          <p:cNvSpPr>
            <a:spLocks noGrp="1"/>
          </p:cNvSpPr>
          <p:nvPr>
            <p:ph type="body" sz="quarter" idx="13"/>
          </p:nvPr>
        </p:nvSpPr>
        <p:spPr>
          <a:xfrm>
            <a:off x="673100" y="2536165"/>
            <a:ext cx="10552113" cy="3503687"/>
          </a:xfrm>
        </p:spPr>
        <p:txBody>
          <a:bodyPr/>
          <a:lstStyle/>
          <a:p>
            <a:r>
              <a:rPr lang="en-US" dirty="0">
                <a:latin typeface="Antique Olive"/>
              </a:rPr>
              <a:t>Your investment of time, space, legal costs, or any other financial or  non-financial resources should be understood and respected by the physician. </a:t>
            </a:r>
          </a:p>
          <a:p>
            <a:r>
              <a:rPr lang="en-US" dirty="0">
                <a:latin typeface="Antique Olive"/>
              </a:rPr>
              <a:t>Sharing information about practice management costs may help make it clear that the sponsorship must also be a good business decision on your part. </a:t>
            </a:r>
          </a:p>
        </p:txBody>
      </p:sp>
    </p:spTree>
    <p:extLst>
      <p:ext uri="{BB962C8B-B14F-4D97-AF65-F5344CB8AC3E}">
        <p14:creationId xmlns:p14="http://schemas.microsoft.com/office/powerpoint/2010/main" val="591576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2C07-52A4-C990-5DC5-7C9E228A650E}"/>
              </a:ext>
            </a:extLst>
          </p:cNvPr>
          <p:cNvSpPr>
            <a:spLocks noGrp="1"/>
          </p:cNvSpPr>
          <p:nvPr>
            <p:ph type="title"/>
          </p:nvPr>
        </p:nvSpPr>
        <p:spPr>
          <a:xfrm>
            <a:off x="673100" y="1216645"/>
            <a:ext cx="7608258" cy="1325563"/>
          </a:xfrm>
        </p:spPr>
        <p:txBody>
          <a:bodyPr>
            <a:noAutofit/>
          </a:bodyPr>
          <a:lstStyle/>
          <a:p>
            <a:r>
              <a:rPr lang="en-US" sz="3600" dirty="0"/>
              <a:t>I HAVE THE RIGHT TO BE CONSULTED OVER ANY DECISIONS THAT MAY IMPACT MY ROLE AS AN EMPLOYER.</a:t>
            </a:r>
            <a:br>
              <a:rPr lang="en-US" sz="3600" dirty="0"/>
            </a:br>
            <a:endParaRPr lang="en-US" sz="3600" dirty="0"/>
          </a:p>
        </p:txBody>
      </p:sp>
      <p:sp>
        <p:nvSpPr>
          <p:cNvPr id="3" name="Slide Number Placeholder 2">
            <a:extLst>
              <a:ext uri="{FF2B5EF4-FFF2-40B4-BE49-F238E27FC236}">
                <a16:creationId xmlns:a16="http://schemas.microsoft.com/office/drawing/2014/main" id="{92FDBCA1-141C-46DE-2F35-488D18F71AC1}"/>
              </a:ext>
            </a:extLst>
          </p:cNvPr>
          <p:cNvSpPr>
            <a:spLocks noGrp="1"/>
          </p:cNvSpPr>
          <p:nvPr>
            <p:ph type="sldNum" sz="quarter" idx="11"/>
          </p:nvPr>
        </p:nvSpPr>
        <p:spPr/>
        <p:txBody>
          <a:bodyPr/>
          <a:lstStyle/>
          <a:p>
            <a:fld id="{7A3285ED-5E85-4370-8300-20A91DEF3646}" type="slidenum">
              <a:rPr lang="en-US" smtClean="0"/>
              <a:pPr/>
              <a:t>13</a:t>
            </a:fld>
            <a:endParaRPr lang="en-US" dirty="0"/>
          </a:p>
        </p:txBody>
      </p:sp>
      <p:sp>
        <p:nvSpPr>
          <p:cNvPr id="4" name="Text Placeholder 3">
            <a:extLst>
              <a:ext uri="{FF2B5EF4-FFF2-40B4-BE49-F238E27FC236}">
                <a16:creationId xmlns:a16="http://schemas.microsoft.com/office/drawing/2014/main" id="{7B920CCD-4B9E-0789-D47A-637828D3528A}"/>
              </a:ext>
            </a:extLst>
          </p:cNvPr>
          <p:cNvSpPr>
            <a:spLocks noGrp="1"/>
          </p:cNvSpPr>
          <p:nvPr>
            <p:ph type="body" sz="quarter" idx="13"/>
          </p:nvPr>
        </p:nvSpPr>
        <p:spPr>
          <a:xfrm>
            <a:off x="673100" y="2777707"/>
            <a:ext cx="10552113" cy="3262146"/>
          </a:xfrm>
        </p:spPr>
        <p:txBody>
          <a:bodyPr/>
          <a:lstStyle/>
          <a:p>
            <a:r>
              <a:rPr lang="en-US" dirty="0">
                <a:latin typeface="Antique Olive"/>
              </a:rPr>
              <a:t>Major decisions on the part of the physician, such as staying or leaving upon completion of the program obligation, should be made known in a timely manner. Open communication is key, especially as it relates to what happens after the contractual obligation between the employer and physician has been met. </a:t>
            </a:r>
          </a:p>
          <a:p>
            <a:endParaRPr lang="en-US" dirty="0">
              <a:latin typeface="Antique Olive"/>
            </a:endParaRPr>
          </a:p>
        </p:txBody>
      </p:sp>
    </p:spTree>
    <p:extLst>
      <p:ext uri="{BB962C8B-B14F-4D97-AF65-F5344CB8AC3E}">
        <p14:creationId xmlns:p14="http://schemas.microsoft.com/office/powerpoint/2010/main" val="288150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6E90-B196-5D85-8D11-3BB894159726}"/>
              </a:ext>
            </a:extLst>
          </p:cNvPr>
          <p:cNvSpPr>
            <a:spLocks noGrp="1"/>
          </p:cNvSpPr>
          <p:nvPr>
            <p:ph type="title"/>
          </p:nvPr>
        </p:nvSpPr>
        <p:spPr>
          <a:xfrm>
            <a:off x="673100" y="992358"/>
            <a:ext cx="7806819" cy="1325563"/>
          </a:xfrm>
        </p:spPr>
        <p:txBody>
          <a:bodyPr>
            <a:noAutofit/>
          </a:bodyPr>
          <a:lstStyle/>
          <a:p>
            <a:r>
              <a:rPr lang="en-US" sz="3600" dirty="0"/>
              <a:t>I HAVE A RESPONSIBILITY TO REPORT ALL CHANGES TO THE PHYSICIAN’S WORK SCHEDULE OR PRACTICE SITE TO THE PCO</a:t>
            </a:r>
          </a:p>
        </p:txBody>
      </p:sp>
      <p:sp>
        <p:nvSpPr>
          <p:cNvPr id="3" name="Slide Number Placeholder 2">
            <a:extLst>
              <a:ext uri="{FF2B5EF4-FFF2-40B4-BE49-F238E27FC236}">
                <a16:creationId xmlns:a16="http://schemas.microsoft.com/office/drawing/2014/main" id="{41567E02-1562-5699-E8A7-49DC7096F431}"/>
              </a:ext>
            </a:extLst>
          </p:cNvPr>
          <p:cNvSpPr>
            <a:spLocks noGrp="1"/>
          </p:cNvSpPr>
          <p:nvPr>
            <p:ph type="sldNum" sz="quarter" idx="11"/>
          </p:nvPr>
        </p:nvSpPr>
        <p:spPr/>
        <p:txBody>
          <a:bodyPr/>
          <a:lstStyle/>
          <a:p>
            <a:fld id="{7A3285ED-5E85-4370-8300-20A91DEF3646}" type="slidenum">
              <a:rPr lang="en-US" smtClean="0"/>
              <a:pPr/>
              <a:t>14</a:t>
            </a:fld>
            <a:endParaRPr lang="en-US" dirty="0"/>
          </a:p>
        </p:txBody>
      </p:sp>
      <p:sp>
        <p:nvSpPr>
          <p:cNvPr id="4" name="Text Placeholder 3">
            <a:extLst>
              <a:ext uri="{FF2B5EF4-FFF2-40B4-BE49-F238E27FC236}">
                <a16:creationId xmlns:a16="http://schemas.microsoft.com/office/drawing/2014/main" id="{39F9FDDF-3066-EC80-084C-E1C90D85A474}"/>
              </a:ext>
            </a:extLst>
          </p:cNvPr>
          <p:cNvSpPr>
            <a:spLocks noGrp="1"/>
          </p:cNvSpPr>
          <p:nvPr>
            <p:ph type="body" sz="quarter" idx="13"/>
          </p:nvPr>
        </p:nvSpPr>
        <p:spPr>
          <a:xfrm>
            <a:off x="673100" y="2656936"/>
            <a:ext cx="10552113" cy="3572698"/>
          </a:xfrm>
        </p:spPr>
        <p:txBody>
          <a:bodyPr/>
          <a:lstStyle/>
          <a:p>
            <a:r>
              <a:rPr lang="en-US" dirty="0">
                <a:latin typeface="Antique Olive"/>
              </a:rPr>
              <a:t>Schedule changes include, but are not limited to, a temporary assignment to another practice site, a decrease in hours at the practice site, and an increase of call time requirement, which will be in effect longer than 3 weeks.</a:t>
            </a:r>
          </a:p>
          <a:p>
            <a:r>
              <a:rPr lang="en-US" dirty="0">
                <a:latin typeface="Antique Olive"/>
              </a:rPr>
              <a:t>A  Change of Status form must be completed and submitted to the PCO 30 days prior to the physician’s transfer from the approved practice site. The form can be found on the Conrad 30 J-1 Visa Waiver Information, Instructions &amp; Forms. </a:t>
            </a:r>
          </a:p>
          <a:p>
            <a:r>
              <a:rPr lang="en-US" dirty="0">
                <a:latin typeface="Antique Olive"/>
              </a:rPr>
              <a:t>The PCO reserves the right to approve or disapprove any transfer.</a:t>
            </a:r>
          </a:p>
          <a:p>
            <a:endParaRPr lang="en-US" dirty="0">
              <a:latin typeface="Antique Olive"/>
            </a:endParaRPr>
          </a:p>
        </p:txBody>
      </p:sp>
    </p:spTree>
    <p:extLst>
      <p:ext uri="{BB962C8B-B14F-4D97-AF65-F5344CB8AC3E}">
        <p14:creationId xmlns:p14="http://schemas.microsoft.com/office/powerpoint/2010/main" val="200604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DA95-EF7F-A7E0-492D-F2E3C3EA7DBD}"/>
              </a:ext>
            </a:extLst>
          </p:cNvPr>
          <p:cNvSpPr>
            <a:spLocks noGrp="1"/>
          </p:cNvSpPr>
          <p:nvPr>
            <p:ph type="title"/>
          </p:nvPr>
        </p:nvSpPr>
        <p:spPr>
          <a:xfrm>
            <a:off x="673100" y="1173513"/>
            <a:ext cx="7937653" cy="1325563"/>
          </a:xfrm>
        </p:spPr>
        <p:txBody>
          <a:bodyPr>
            <a:noAutofit/>
          </a:bodyPr>
          <a:lstStyle/>
          <a:p>
            <a:r>
              <a:rPr lang="en-US" sz="3600" dirty="0"/>
              <a:t>I HAVE THE RIGHT TO DISCUSS FINANCIAL IMPLICATIONS OF THE PHYSICIAN’S WORKLOAD OR PROFESSIONAL BEHAVIOR.</a:t>
            </a:r>
            <a:br>
              <a:rPr lang="en-US" sz="3600" dirty="0"/>
            </a:br>
            <a:endParaRPr lang="en-US" sz="3600" dirty="0"/>
          </a:p>
        </p:txBody>
      </p:sp>
      <p:sp>
        <p:nvSpPr>
          <p:cNvPr id="3" name="Slide Number Placeholder 2">
            <a:extLst>
              <a:ext uri="{FF2B5EF4-FFF2-40B4-BE49-F238E27FC236}">
                <a16:creationId xmlns:a16="http://schemas.microsoft.com/office/drawing/2014/main" id="{D8484CB9-5C2A-0798-3AA1-D8688BE11B49}"/>
              </a:ext>
            </a:extLst>
          </p:cNvPr>
          <p:cNvSpPr>
            <a:spLocks noGrp="1"/>
          </p:cNvSpPr>
          <p:nvPr>
            <p:ph type="sldNum" sz="quarter" idx="11"/>
          </p:nvPr>
        </p:nvSpPr>
        <p:spPr/>
        <p:txBody>
          <a:bodyPr/>
          <a:lstStyle/>
          <a:p>
            <a:fld id="{7A3285ED-5E85-4370-8300-20A91DEF3646}" type="slidenum">
              <a:rPr lang="en-US" smtClean="0"/>
              <a:pPr/>
              <a:t>15</a:t>
            </a:fld>
            <a:endParaRPr lang="en-US" dirty="0"/>
          </a:p>
        </p:txBody>
      </p:sp>
      <p:sp>
        <p:nvSpPr>
          <p:cNvPr id="4" name="Text Placeholder 3">
            <a:extLst>
              <a:ext uri="{FF2B5EF4-FFF2-40B4-BE49-F238E27FC236}">
                <a16:creationId xmlns:a16="http://schemas.microsoft.com/office/drawing/2014/main" id="{2305BAFF-9BB1-EC68-A6D5-FCDB5778F4A1}"/>
              </a:ext>
            </a:extLst>
          </p:cNvPr>
          <p:cNvSpPr>
            <a:spLocks noGrp="1"/>
          </p:cNvSpPr>
          <p:nvPr>
            <p:ph type="body" sz="quarter" idx="13"/>
          </p:nvPr>
        </p:nvSpPr>
        <p:spPr>
          <a:xfrm>
            <a:off x="673100" y="2596551"/>
            <a:ext cx="10552113" cy="3443302"/>
          </a:xfrm>
        </p:spPr>
        <p:txBody>
          <a:bodyPr/>
          <a:lstStyle/>
          <a:p>
            <a:r>
              <a:rPr lang="en-US" dirty="0">
                <a:latin typeface="Antique Olive"/>
              </a:rPr>
              <a:t>Open communication about the business and practice performance should be incorporated in the professional performance evaluation of the physician.</a:t>
            </a:r>
          </a:p>
          <a:p>
            <a:r>
              <a:rPr lang="en-US" dirty="0">
                <a:latin typeface="Antique Olive"/>
              </a:rPr>
              <a:t> </a:t>
            </a:r>
          </a:p>
          <a:p>
            <a:r>
              <a:rPr lang="en-US" dirty="0">
                <a:latin typeface="Antique Olive"/>
              </a:rPr>
              <a:t>This should be a regular and ongoing process during the three-year obligation. </a:t>
            </a:r>
          </a:p>
          <a:p>
            <a:endParaRPr lang="en-US" dirty="0">
              <a:latin typeface="Antique Olive"/>
            </a:endParaRPr>
          </a:p>
        </p:txBody>
      </p:sp>
    </p:spTree>
    <p:extLst>
      <p:ext uri="{BB962C8B-B14F-4D97-AF65-F5344CB8AC3E}">
        <p14:creationId xmlns:p14="http://schemas.microsoft.com/office/powerpoint/2010/main" val="104763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C6ED-9444-1C3A-48F3-D0A81475CB06}"/>
              </a:ext>
            </a:extLst>
          </p:cNvPr>
          <p:cNvSpPr>
            <a:spLocks noGrp="1"/>
          </p:cNvSpPr>
          <p:nvPr>
            <p:ph type="title"/>
          </p:nvPr>
        </p:nvSpPr>
        <p:spPr>
          <a:xfrm>
            <a:off x="673099" y="1113128"/>
            <a:ext cx="8030953" cy="1325563"/>
          </a:xfrm>
        </p:spPr>
        <p:txBody>
          <a:bodyPr>
            <a:noAutofit/>
          </a:bodyPr>
          <a:lstStyle/>
          <a:p>
            <a:r>
              <a:rPr lang="en-US" sz="3600" dirty="0"/>
              <a:t>I HAVE THE RIGHT TO EXPECT PROFESSIONAL BEHAVIOR AND APPROPRIATE CONDUCT ON THE PART OF THE SPONSORED EMPLOYEE.</a:t>
            </a:r>
          </a:p>
        </p:txBody>
      </p:sp>
      <p:sp>
        <p:nvSpPr>
          <p:cNvPr id="3" name="Slide Number Placeholder 2">
            <a:extLst>
              <a:ext uri="{FF2B5EF4-FFF2-40B4-BE49-F238E27FC236}">
                <a16:creationId xmlns:a16="http://schemas.microsoft.com/office/drawing/2014/main" id="{8702A266-9777-8A70-28E9-03309ECB3CA4}"/>
              </a:ext>
            </a:extLst>
          </p:cNvPr>
          <p:cNvSpPr>
            <a:spLocks noGrp="1"/>
          </p:cNvSpPr>
          <p:nvPr>
            <p:ph type="sldNum" sz="quarter" idx="11"/>
          </p:nvPr>
        </p:nvSpPr>
        <p:spPr/>
        <p:txBody>
          <a:bodyPr/>
          <a:lstStyle/>
          <a:p>
            <a:fld id="{7A3285ED-5E85-4370-8300-20A91DEF3646}" type="slidenum">
              <a:rPr lang="en-US" smtClean="0"/>
              <a:pPr/>
              <a:t>16</a:t>
            </a:fld>
            <a:endParaRPr lang="en-US" dirty="0"/>
          </a:p>
        </p:txBody>
      </p:sp>
      <p:sp>
        <p:nvSpPr>
          <p:cNvPr id="4" name="Text Placeholder 3">
            <a:extLst>
              <a:ext uri="{FF2B5EF4-FFF2-40B4-BE49-F238E27FC236}">
                <a16:creationId xmlns:a16="http://schemas.microsoft.com/office/drawing/2014/main" id="{60BA0933-11FA-52E4-2622-F38E18CB6A6C}"/>
              </a:ext>
            </a:extLst>
          </p:cNvPr>
          <p:cNvSpPr>
            <a:spLocks noGrp="1"/>
          </p:cNvSpPr>
          <p:nvPr>
            <p:ph type="body" sz="quarter" idx="13"/>
          </p:nvPr>
        </p:nvSpPr>
        <p:spPr>
          <a:xfrm>
            <a:off x="673100" y="2915729"/>
            <a:ext cx="10552113" cy="3124124"/>
          </a:xfrm>
        </p:spPr>
        <p:txBody>
          <a:bodyPr>
            <a:noAutofit/>
          </a:bodyPr>
          <a:lstStyle/>
          <a:p>
            <a:r>
              <a:rPr lang="en-US" sz="1800" dirty="0">
                <a:latin typeface="Antique Olive"/>
              </a:rPr>
              <a:t>The physician’s behavior and conduct are a reflection of your practice, and you have the right to expect positive and professional conduct from the physician. </a:t>
            </a:r>
          </a:p>
          <a:p>
            <a:r>
              <a:rPr lang="en-US" sz="1800" dirty="0">
                <a:latin typeface="Antique Olive"/>
              </a:rPr>
              <a:t>You are responsible to notify the PCO by email, within 30 days of disciplinary action and/or termination. </a:t>
            </a:r>
          </a:p>
          <a:p>
            <a:endParaRPr lang="en-US" sz="1800" dirty="0">
              <a:latin typeface="Antique Olive"/>
            </a:endParaRPr>
          </a:p>
          <a:p>
            <a:pPr marL="292100" lvl="0" indent="-292100" algn="ctr">
              <a:buClr>
                <a:schemeClr val="accent1"/>
              </a:buClr>
              <a:buSzPct val="70000"/>
              <a:defRPr/>
            </a:pPr>
            <a:r>
              <a:rPr kumimoji="0" lang="en-US" sz="1800" b="0" i="1" u="none" strike="noStrike" kern="1200" cap="none" spc="0" normalizeH="0" noProof="0" dirty="0">
                <a:ln>
                  <a:noFill/>
                </a:ln>
                <a:solidFill>
                  <a:schemeClr val="tx1"/>
                </a:solidFill>
                <a:effectLst/>
                <a:uLnTx/>
                <a:uFillTx/>
                <a:latin typeface="Antique Olive"/>
              </a:rPr>
              <a:t>In the event of any emergency termination due to extreme circumstances affecting the health or safety of </a:t>
            </a:r>
            <a:r>
              <a:rPr kumimoji="0" lang="en-US" sz="1800" b="0" i="1" u="none" strike="noStrike" kern="1200" cap="none" spc="0" normalizeH="0" noProof="0" dirty="0">
                <a:ln>
                  <a:noFill/>
                </a:ln>
                <a:effectLst/>
                <a:uLnTx/>
                <a:uFillTx/>
                <a:latin typeface="Antique Olive"/>
              </a:rPr>
              <a:t>a client or other individual, the  PCO must be notified no later t</a:t>
            </a:r>
            <a:r>
              <a:rPr kumimoji="0" lang="en-US" sz="1800" b="0" i="1" u="none" strike="noStrike" kern="1200" cap="none" spc="0" normalizeH="0" noProof="0" dirty="0">
                <a:ln>
                  <a:noFill/>
                </a:ln>
                <a:solidFill>
                  <a:schemeClr val="tx1"/>
                </a:solidFill>
                <a:effectLst/>
                <a:uLnTx/>
                <a:uFillTx/>
                <a:latin typeface="Antique Olive"/>
              </a:rPr>
              <a:t>han 24 hours after the emergency termination. </a:t>
            </a:r>
          </a:p>
          <a:p>
            <a:pPr marL="292100" lvl="0" indent="-292100" algn="ctr">
              <a:buClr>
                <a:schemeClr val="accent1"/>
              </a:buClr>
              <a:buSzPct val="70000"/>
              <a:defRPr/>
            </a:pPr>
            <a:endParaRPr kumimoji="0" lang="en-US" sz="1800" b="0" i="1" u="none" strike="noStrike" kern="1200" cap="none" spc="0" normalizeH="0" noProof="0" dirty="0">
              <a:ln>
                <a:noFill/>
              </a:ln>
              <a:solidFill>
                <a:schemeClr val="tx1"/>
              </a:solidFill>
              <a:effectLst/>
              <a:uLnTx/>
              <a:uFillTx/>
              <a:latin typeface="Antique Olive"/>
            </a:endParaRPr>
          </a:p>
          <a:p>
            <a:pPr marL="292100" lvl="0" indent="-292100" algn="ctr">
              <a:buClr>
                <a:schemeClr val="accent1"/>
              </a:buClr>
              <a:buSzPct val="70000"/>
              <a:defRPr/>
            </a:pPr>
            <a:r>
              <a:rPr kumimoji="0" lang="en-US" sz="1800" b="0" i="1" u="none" strike="noStrike" kern="1200" cap="none" spc="0" normalizeH="0" noProof="0" dirty="0">
                <a:ln>
                  <a:noFill/>
                </a:ln>
                <a:solidFill>
                  <a:schemeClr val="tx1"/>
                </a:solidFill>
                <a:effectLst/>
                <a:uLnTx/>
                <a:uFillTx/>
                <a:latin typeface="Antique Olive"/>
              </a:rPr>
              <a:t>T</a:t>
            </a:r>
            <a:r>
              <a:rPr lang="en-US" sz="1800" i="1" dirty="0">
                <a:latin typeface="Antique Olive"/>
              </a:rPr>
              <a:t>he </a:t>
            </a:r>
            <a:r>
              <a:rPr lang="en-US" sz="1800" i="1" dirty="0">
                <a:latin typeface="Antique Olive"/>
                <a:hlinkClick r:id="rId2"/>
              </a:rPr>
              <a:t>Nevada State Board of Medical Examiners </a:t>
            </a:r>
            <a:r>
              <a:rPr lang="en-US" sz="1800" i="1" dirty="0">
                <a:latin typeface="Antique Olive"/>
              </a:rPr>
              <a:t>may need to be contacted also, depending on the circumstances of the terminable event.</a:t>
            </a:r>
            <a:endParaRPr kumimoji="0" lang="en-US" sz="1800" b="0" i="1" u="none" strike="noStrike" kern="1200" cap="none" spc="0" normalizeH="0" baseline="0" noProof="0" dirty="0">
              <a:ln>
                <a:noFill/>
              </a:ln>
              <a:solidFill>
                <a:schemeClr val="tx1"/>
              </a:solidFill>
              <a:effectLst/>
              <a:uLnTx/>
              <a:uFillTx/>
              <a:latin typeface="Antique Olive"/>
            </a:endParaRPr>
          </a:p>
          <a:p>
            <a:endParaRPr lang="en-US" sz="1800" dirty="0">
              <a:latin typeface="Antique Olive"/>
            </a:endParaRPr>
          </a:p>
          <a:p>
            <a:endParaRPr lang="en-US" sz="1800" dirty="0">
              <a:latin typeface="Antique Olive"/>
            </a:endParaRPr>
          </a:p>
        </p:txBody>
      </p:sp>
    </p:spTree>
    <p:extLst>
      <p:ext uri="{BB962C8B-B14F-4D97-AF65-F5344CB8AC3E}">
        <p14:creationId xmlns:p14="http://schemas.microsoft.com/office/powerpoint/2010/main" val="3832619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6B97-E61B-AFC8-D6C0-9D1C1F305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96289-052E-DCE3-9B75-980D2B84BB50}"/>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20154903-546D-C1A1-1ED6-A57514B2302F}"/>
              </a:ext>
            </a:extLst>
          </p:cNvPr>
          <p:cNvSpPr>
            <a:spLocks noGrp="1"/>
          </p:cNvSpPr>
          <p:nvPr>
            <p:ph type="sldNum" sz="quarter" idx="11"/>
          </p:nvPr>
        </p:nvSpPr>
        <p:spPr/>
        <p:txBody>
          <a:bodyPr/>
          <a:lstStyle/>
          <a:p>
            <a:fld id="{7A3285ED-5E85-4370-8300-20A91DEF3646}" type="slidenum">
              <a:rPr lang="en-US" smtClean="0"/>
              <a:pPr/>
              <a:t>17</a:t>
            </a:fld>
            <a:endParaRPr lang="en-US" dirty="0"/>
          </a:p>
        </p:txBody>
      </p:sp>
      <p:sp>
        <p:nvSpPr>
          <p:cNvPr id="4" name="Text Placeholder 3">
            <a:extLst>
              <a:ext uri="{FF2B5EF4-FFF2-40B4-BE49-F238E27FC236}">
                <a16:creationId xmlns:a16="http://schemas.microsoft.com/office/drawing/2014/main" id="{F55157F6-A644-8AF8-0C63-5DE09F2A9B74}"/>
              </a:ext>
            </a:extLst>
          </p:cNvPr>
          <p:cNvSpPr>
            <a:spLocks noGrp="1"/>
          </p:cNvSpPr>
          <p:nvPr>
            <p:ph type="body" sz="quarter" idx="13"/>
          </p:nvPr>
        </p:nvSpPr>
        <p:spPr>
          <a:xfrm>
            <a:off x="673099" y="3246348"/>
            <a:ext cx="10552113" cy="3475127"/>
          </a:xfrm>
        </p:spPr>
        <p:txBody>
          <a:bodyPr>
            <a:normAutofit/>
          </a:bodyPr>
          <a:lstStyle/>
          <a:p>
            <a:pPr>
              <a:buNone/>
            </a:pPr>
            <a:r>
              <a:rPr lang="en-US" dirty="0">
                <a:latin typeface="Antique Olive" pitchFamily="34" charset="0"/>
              </a:rPr>
              <a:t>Both Physician and Sponsor have a Responsibility to confirm that the Physician is providing a minimum of 40 hours a week of primary or specialty care at a site(s) located in an underserved area. </a:t>
            </a:r>
          </a:p>
          <a:p>
            <a:pPr>
              <a:buNone/>
            </a:pPr>
            <a:r>
              <a:rPr lang="en-US" dirty="0">
                <a:latin typeface="Antique Olive" pitchFamily="34" charset="0"/>
              </a:rPr>
              <a:t>  </a:t>
            </a:r>
          </a:p>
          <a:p>
            <a:pPr>
              <a:buNone/>
            </a:pPr>
            <a:r>
              <a:rPr lang="en-US" sz="2000" i="1" dirty="0">
                <a:latin typeface="Antique Olive" pitchFamily="34" charset="0"/>
              </a:rPr>
              <a:t>Physician and Employer Confirmation Forms must be submitted to the PCO every 6 months, in April and October. The forms can be found on the </a:t>
            </a:r>
            <a:r>
              <a:rPr lang="en-US" sz="2000" i="1" dirty="0">
                <a:latin typeface="Antique Olive" pitchFamily="34" charset="0"/>
                <a:hlinkClick r:id="rId2"/>
              </a:rPr>
              <a:t>Nevada Conrad30-Home website</a:t>
            </a:r>
            <a:r>
              <a:rPr lang="en-US" sz="2000" i="1" dirty="0">
                <a:latin typeface="Antique Olive" pitchFamily="34" charset="0"/>
              </a:rPr>
              <a:t> under the resources section </a:t>
            </a:r>
            <a:r>
              <a:rPr lang="en-US" sz="2000" i="1" dirty="0">
                <a:latin typeface="Antique Olive" pitchFamily="34" charset="0"/>
                <a:hlinkClick r:id="rId3"/>
              </a:rPr>
              <a:t>Conrad 30 J-1 Visa Waiver Forms</a:t>
            </a:r>
            <a:r>
              <a:rPr lang="en-US" sz="2000" i="1" dirty="0">
                <a:latin typeface="Antique Olive" pitchFamily="34" charset="0"/>
              </a:rPr>
              <a:t>.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b="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072865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3D5B-F062-ADAB-C7F2-E752C655F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E1812-56CC-CDFB-71FE-EDDD0A4CC874}"/>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D8E3C8B7-CC14-1E61-8299-ACAE96ACD139}"/>
              </a:ext>
            </a:extLst>
          </p:cNvPr>
          <p:cNvSpPr>
            <a:spLocks noGrp="1"/>
          </p:cNvSpPr>
          <p:nvPr>
            <p:ph type="sldNum" sz="quarter" idx="11"/>
          </p:nvPr>
        </p:nvSpPr>
        <p:spPr/>
        <p:txBody>
          <a:bodyPr/>
          <a:lstStyle/>
          <a:p>
            <a:fld id="{7A3285ED-5E85-4370-8300-20A91DEF3646}" type="slidenum">
              <a:rPr lang="en-US" smtClean="0"/>
              <a:pPr/>
              <a:t>18</a:t>
            </a:fld>
            <a:endParaRPr lang="en-US" dirty="0"/>
          </a:p>
        </p:txBody>
      </p:sp>
      <p:sp>
        <p:nvSpPr>
          <p:cNvPr id="4" name="Text Placeholder 3">
            <a:extLst>
              <a:ext uri="{FF2B5EF4-FFF2-40B4-BE49-F238E27FC236}">
                <a16:creationId xmlns:a16="http://schemas.microsoft.com/office/drawing/2014/main" id="{6292A77A-9368-6950-8B41-69C06849F9B0}"/>
              </a:ext>
            </a:extLst>
          </p:cNvPr>
          <p:cNvSpPr>
            <a:spLocks noGrp="1"/>
          </p:cNvSpPr>
          <p:nvPr>
            <p:ph type="body" sz="quarter" idx="13"/>
          </p:nvPr>
        </p:nvSpPr>
        <p:spPr>
          <a:xfrm>
            <a:off x="673099" y="3246348"/>
            <a:ext cx="10552113" cy="3475127"/>
          </a:xfrm>
        </p:spPr>
        <p:txBody>
          <a:bodyPr>
            <a:normAutofit/>
          </a:bodyPr>
          <a:lstStyle/>
          <a:p>
            <a:pPr>
              <a:buNone/>
            </a:pPr>
            <a:r>
              <a:rPr lang="en-US" dirty="0">
                <a:latin typeface="Antique Olive" pitchFamily="34" charset="0"/>
              </a:rPr>
              <a:t>You can send your comments and complaints directly to program staff by going to the </a:t>
            </a:r>
          </a:p>
          <a:p>
            <a:pPr>
              <a:buNone/>
            </a:pPr>
            <a:r>
              <a:rPr lang="en-US" u="sng" dirty="0">
                <a:latin typeface="Antique Olive" pitchFamily="34" charset="0"/>
              </a:rPr>
              <a:t>Physician &amp; Employer Comments &amp; Complaints</a:t>
            </a:r>
            <a:r>
              <a:rPr lang="en-US" dirty="0">
                <a:latin typeface="Antique Olive" pitchFamily="34" charset="0"/>
              </a:rPr>
              <a:t> page or by emailing </a:t>
            </a:r>
            <a:r>
              <a:rPr lang="en-US" dirty="0">
                <a:latin typeface="Antique Olive" pitchFamily="34" charset="0"/>
                <a:hlinkClick r:id="rId2"/>
              </a:rPr>
              <a:t>nvpco@health.nv.gov</a:t>
            </a:r>
            <a:r>
              <a:rPr lang="en-US" dirty="0">
                <a:latin typeface="Antique Olive" pitchFamily="34" charset="0"/>
              </a:rPr>
              <a:t>. </a:t>
            </a:r>
            <a:r>
              <a:rPr lang="en-US" i="1" dirty="0">
                <a:latin typeface="Antique Olive" pitchFamily="34" charset="0"/>
              </a:rPr>
              <a:t>The form can be found on the </a:t>
            </a:r>
            <a:r>
              <a:rPr lang="en-US" i="1" dirty="0">
                <a:latin typeface="Antique Olive" pitchFamily="34" charset="0"/>
                <a:hlinkClick r:id="rId3"/>
              </a:rPr>
              <a:t>Nevada Conrad30-Home website</a:t>
            </a:r>
            <a:r>
              <a:rPr lang="en-US" i="1" dirty="0">
                <a:latin typeface="Antique Olive" pitchFamily="34" charset="0"/>
              </a:rPr>
              <a:t> under the resources section. </a:t>
            </a:r>
            <a:endParaRPr lang="en-US" dirty="0">
              <a:latin typeface="Antique Olive" pitchFamily="34" charset="0"/>
            </a:endParaRP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b="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793969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9861-AE1B-821F-0A84-90BE4D927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76E28-6D86-4B36-AD9A-06ECFA20A0EF}"/>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1F186391-56B5-B54C-FF51-932D1BDAB7D9}"/>
              </a:ext>
            </a:extLst>
          </p:cNvPr>
          <p:cNvSpPr>
            <a:spLocks noGrp="1"/>
          </p:cNvSpPr>
          <p:nvPr>
            <p:ph type="sldNum" sz="quarter" idx="11"/>
          </p:nvPr>
        </p:nvSpPr>
        <p:spPr/>
        <p:txBody>
          <a:bodyPr/>
          <a:lstStyle/>
          <a:p>
            <a:fld id="{7A3285ED-5E85-4370-8300-20A91DEF3646}" type="slidenum">
              <a:rPr lang="en-US" smtClean="0"/>
              <a:pPr/>
              <a:t>19</a:t>
            </a:fld>
            <a:endParaRPr lang="en-US" dirty="0"/>
          </a:p>
        </p:txBody>
      </p:sp>
      <p:sp>
        <p:nvSpPr>
          <p:cNvPr id="4" name="Text Placeholder 3">
            <a:extLst>
              <a:ext uri="{FF2B5EF4-FFF2-40B4-BE49-F238E27FC236}">
                <a16:creationId xmlns:a16="http://schemas.microsoft.com/office/drawing/2014/main" id="{27CFA3B2-616B-4C3B-8693-0A79964AC765}"/>
              </a:ext>
            </a:extLst>
          </p:cNvPr>
          <p:cNvSpPr>
            <a:spLocks noGrp="1"/>
          </p:cNvSpPr>
          <p:nvPr>
            <p:ph type="body" sz="quarter" idx="13"/>
          </p:nvPr>
        </p:nvSpPr>
        <p:spPr>
          <a:xfrm>
            <a:off x="673099" y="3246349"/>
            <a:ext cx="10552113" cy="2447086"/>
          </a:xfrm>
        </p:spPr>
        <p:txBody>
          <a:bodyPr>
            <a:normAutofit/>
          </a:bodyPr>
          <a:lstStyle/>
          <a:p>
            <a:pPr>
              <a:buNone/>
            </a:pPr>
            <a:r>
              <a:rPr lang="en-US" dirty="0">
                <a:latin typeface="Antique Olive" pitchFamily="34" charset="0"/>
              </a:rPr>
              <a:t>As verification that you have read and understood the information in this presentation you will be asked to confirm acknowledgement on the Conrad 30 New Arrival Form.</a:t>
            </a:r>
          </a:p>
          <a:p>
            <a:pPr>
              <a:buNone/>
            </a:pPr>
            <a:endParaRPr lang="en-US" dirty="0">
              <a:latin typeface="Antique Olive" pitchFamily="34" charset="0"/>
            </a:endParaRPr>
          </a:p>
          <a:p>
            <a:pPr>
              <a:buNone/>
            </a:pPr>
            <a:r>
              <a:rPr lang="en-US" dirty="0">
                <a:latin typeface="Antique Olive" pitchFamily="34" charset="0"/>
              </a:rPr>
              <a:t>Any questions, please contact </a:t>
            </a:r>
            <a:r>
              <a:rPr lang="en-US" dirty="0">
                <a:latin typeface="Antique Olive" pitchFamily="34" charset="0"/>
                <a:hlinkClick r:id="rId2"/>
              </a:rPr>
              <a:t>nvpco@health.nv.gov</a:t>
            </a:r>
            <a:r>
              <a:rPr lang="en-US" dirty="0">
                <a:latin typeface="Antique Olive" pitchFamily="34" charset="0"/>
              </a:rPr>
              <a:t>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59947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505D55-737C-38EF-FCE0-91E72B245939}"/>
              </a:ext>
            </a:extLst>
          </p:cNvPr>
          <p:cNvSpPr>
            <a:spLocks noGrp="1"/>
          </p:cNvSpPr>
          <p:nvPr>
            <p:ph type="title"/>
          </p:nvPr>
        </p:nvSpPr>
        <p:spPr>
          <a:xfrm>
            <a:off x="673100" y="477358"/>
            <a:ext cx="6752422" cy="1325563"/>
          </a:xfrm>
        </p:spPr>
        <p:txBody>
          <a:bodyPr/>
          <a:lstStyle/>
          <a:p>
            <a:r>
              <a:rPr lang="en-US" sz="3600" dirty="0"/>
              <a:t>INTENT</a:t>
            </a:r>
            <a:endParaRPr lang="en-US" dirty="0"/>
          </a:p>
        </p:txBody>
      </p:sp>
      <p:sp>
        <p:nvSpPr>
          <p:cNvPr id="2" name="Slide Number Placeholder 1">
            <a:extLst>
              <a:ext uri="{FF2B5EF4-FFF2-40B4-BE49-F238E27FC236}">
                <a16:creationId xmlns:a16="http://schemas.microsoft.com/office/drawing/2014/main" id="{4C80D1BB-7225-065A-529F-A24C3F888F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285ED-5E85-4370-8300-20A91DEF3646}" type="slidenum">
              <a:rPr kumimoji="0" lang="en-US" sz="12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BE0ED108-F44A-F1C8-98E5-31E2EF9BBEFE}"/>
              </a:ext>
            </a:extLst>
          </p:cNvPr>
          <p:cNvSpPr>
            <a:spLocks noGrp="1"/>
          </p:cNvSpPr>
          <p:nvPr>
            <p:ph type="body" sz="quarter" idx="13"/>
          </p:nvPr>
        </p:nvSpPr>
        <p:spPr>
          <a:xfrm>
            <a:off x="673100" y="1984075"/>
            <a:ext cx="10552113" cy="4055778"/>
          </a:xfrm>
        </p:spPr>
        <p:txBody>
          <a:bodyPr>
            <a:normAutofit/>
          </a:bodyPr>
          <a:lstStyle/>
          <a:p>
            <a:pPr algn="ctr"/>
            <a:r>
              <a:rPr lang="en-US" sz="1800" dirty="0">
                <a:latin typeface="Antique Olive"/>
              </a:rPr>
              <a:t>The Nevada Conrad 30 J-1 Physician Visa Waiver program is housed in the Nevada </a:t>
            </a:r>
            <a:r>
              <a:rPr lang="en-US" sz="1800" u="sng" dirty="0">
                <a:latin typeface="Antique Olive"/>
                <a:hlinkClick r:id="rId2"/>
              </a:rPr>
              <a:t>Primary Care Office</a:t>
            </a:r>
            <a:r>
              <a:rPr lang="en-US" sz="1800" dirty="0">
                <a:latin typeface="Antique Olive"/>
                <a:hlinkClick r:id="rId2"/>
              </a:rPr>
              <a:t> </a:t>
            </a:r>
            <a:r>
              <a:rPr lang="en-US" sz="1800" dirty="0">
                <a:latin typeface="Antique Olive"/>
              </a:rPr>
              <a:t>(PCO) of the Nevada </a:t>
            </a:r>
            <a:r>
              <a:rPr lang="en-US" sz="1800" u="sng" dirty="0">
                <a:latin typeface="Antique Olive"/>
                <a:hlinkClick r:id="rId3"/>
              </a:rPr>
              <a:t>Division of Public and Behavioral Health </a:t>
            </a:r>
            <a:r>
              <a:rPr lang="en-US" sz="1800" dirty="0">
                <a:latin typeface="Antique Olive"/>
                <a:hlinkClick r:id="rId3"/>
              </a:rPr>
              <a:t>(DPBH).  </a:t>
            </a:r>
            <a:endParaRPr lang="en-US" sz="1800" dirty="0">
              <a:latin typeface="Antique Olive"/>
            </a:endParaRPr>
          </a:p>
          <a:p>
            <a:pPr algn="ctr"/>
            <a:endParaRPr lang="en-US" sz="1800" dirty="0">
              <a:latin typeface="Antique Olive"/>
            </a:endParaRPr>
          </a:p>
          <a:p>
            <a:pPr algn="ctr"/>
            <a:r>
              <a:rPr lang="en-US" sz="1800" dirty="0">
                <a:latin typeface="Antique Olive"/>
              </a:rPr>
              <a:t>The </a:t>
            </a:r>
            <a:r>
              <a:rPr lang="en-US" sz="1800" u="sng" dirty="0">
                <a:latin typeface="Antique Olive"/>
                <a:hlinkClick r:id="rId4"/>
              </a:rPr>
              <a:t>Primary Care Advisory Council</a:t>
            </a:r>
            <a:r>
              <a:rPr lang="en-US" sz="1800" dirty="0">
                <a:latin typeface="Antique Olive"/>
                <a:hlinkClick r:id="rId4"/>
              </a:rPr>
              <a:t> </a:t>
            </a:r>
            <a:r>
              <a:rPr lang="en-US" sz="1800" dirty="0">
                <a:latin typeface="Antique Olive"/>
              </a:rPr>
              <a:t>(PCAC)  reviews all program applications and provides advisory recommendations to the Administrator.</a:t>
            </a:r>
            <a:br>
              <a:rPr lang="en-US" sz="1800" dirty="0">
                <a:latin typeface="Antique Olive"/>
              </a:rPr>
            </a:br>
            <a:endParaRPr lang="en-US" sz="1800" dirty="0">
              <a:latin typeface="Antique Olive"/>
            </a:endParaRPr>
          </a:p>
          <a:p>
            <a:pPr algn="ctr"/>
            <a:r>
              <a:rPr lang="en-US" sz="1800" dirty="0">
                <a:latin typeface="Antique Olive"/>
              </a:rPr>
              <a:t>It is the intent of the PCO that all Sponsors/Employers and Physicians participating in the Nevada Conrad 30 J-1 Visa Waiver Program are aware of and understand their Responsibilities and Rights.</a:t>
            </a:r>
          </a:p>
          <a:p>
            <a:pPr algn="ctr"/>
            <a:endParaRPr lang="en-US" sz="1800" dirty="0">
              <a:latin typeface="Antique Olive"/>
            </a:endParaRPr>
          </a:p>
          <a:p>
            <a:pPr algn="ctr"/>
            <a:r>
              <a:rPr lang="en-US" sz="1800" dirty="0">
                <a:latin typeface="Antique Olive"/>
              </a:rPr>
              <a:t>As verification that you have read and understood the information in this presentation you will be asked to confirm acknowledgement on the Conrad 30 J-1 Visa Waiver </a:t>
            </a:r>
            <a:r>
              <a:rPr lang="en-US" sz="1800" dirty="0">
                <a:latin typeface="Antique Olive"/>
                <a:hlinkClick r:id="rId5"/>
              </a:rPr>
              <a:t>New Arrival</a:t>
            </a:r>
            <a:r>
              <a:rPr lang="en-US" sz="1800" dirty="0">
                <a:latin typeface="Antique Olive"/>
              </a:rPr>
              <a:t> form</a:t>
            </a:r>
          </a:p>
        </p:txBody>
      </p:sp>
    </p:spTree>
    <p:extLst>
      <p:ext uri="{BB962C8B-B14F-4D97-AF65-F5344CB8AC3E}">
        <p14:creationId xmlns:p14="http://schemas.microsoft.com/office/powerpoint/2010/main" val="23042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0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E95E-8E35-1799-378F-79D97A15145D}"/>
              </a:ext>
            </a:extLst>
          </p:cNvPr>
          <p:cNvSpPr>
            <a:spLocks noGrp="1"/>
          </p:cNvSpPr>
          <p:nvPr>
            <p:ph type="title"/>
          </p:nvPr>
        </p:nvSpPr>
        <p:spPr>
          <a:xfrm>
            <a:off x="673100" y="1377185"/>
            <a:ext cx="7763534" cy="1325563"/>
          </a:xfrm>
        </p:spPr>
        <p:txBody>
          <a:bodyPr>
            <a:noAutofit/>
          </a:bodyPr>
          <a:lstStyle/>
          <a:p>
            <a:r>
              <a:rPr lang="en-US" sz="3600" dirty="0"/>
              <a:t>I AM RESPONSIBLE FOR FAIR AND EQUITABLE TREATMENT, WITHOUT REGARD TO VISA STATUS, RACE, GENDER, EDUCATION, ETHNICITY OR RELIGION. </a:t>
            </a:r>
            <a:br>
              <a:rPr lang="en-US" sz="3600" dirty="0"/>
            </a:br>
            <a:endParaRPr lang="en-US" sz="3600" dirty="0"/>
          </a:p>
        </p:txBody>
      </p:sp>
      <p:sp>
        <p:nvSpPr>
          <p:cNvPr id="3" name="Slide Number Placeholder 2">
            <a:extLst>
              <a:ext uri="{FF2B5EF4-FFF2-40B4-BE49-F238E27FC236}">
                <a16:creationId xmlns:a16="http://schemas.microsoft.com/office/drawing/2014/main" id="{14CF72B2-D3FC-121A-D930-FB347CF8FF47}"/>
              </a:ext>
            </a:extLst>
          </p:cNvPr>
          <p:cNvSpPr>
            <a:spLocks noGrp="1"/>
          </p:cNvSpPr>
          <p:nvPr>
            <p:ph type="sldNum" sz="quarter" idx="11"/>
          </p:nvPr>
        </p:nvSpPr>
        <p:spPr/>
        <p:txBody>
          <a:bodyPr/>
          <a:lstStyle/>
          <a:p>
            <a:fld id="{7A3285ED-5E85-4370-8300-20A91DEF3646}" type="slidenum">
              <a:rPr lang="en-US" smtClean="0"/>
              <a:pPr/>
              <a:t>3</a:t>
            </a:fld>
            <a:endParaRPr lang="en-US" dirty="0"/>
          </a:p>
        </p:txBody>
      </p:sp>
      <p:sp>
        <p:nvSpPr>
          <p:cNvPr id="4" name="Text Placeholder 3">
            <a:extLst>
              <a:ext uri="{FF2B5EF4-FFF2-40B4-BE49-F238E27FC236}">
                <a16:creationId xmlns:a16="http://schemas.microsoft.com/office/drawing/2014/main" id="{3A661EB7-6209-9A3D-0B08-4D461A7110ED}"/>
              </a:ext>
            </a:extLst>
          </p:cNvPr>
          <p:cNvSpPr>
            <a:spLocks noGrp="1"/>
          </p:cNvSpPr>
          <p:nvPr>
            <p:ph type="body" sz="quarter" idx="13"/>
          </p:nvPr>
        </p:nvSpPr>
        <p:spPr>
          <a:xfrm>
            <a:off x="673100" y="3019245"/>
            <a:ext cx="10552113" cy="3020608"/>
          </a:xfrm>
        </p:spPr>
        <p:txBody>
          <a:bodyPr/>
          <a:lstStyle/>
          <a:p>
            <a:r>
              <a:rPr lang="en-US" dirty="0">
                <a:latin typeface="Antique Olive"/>
              </a:rPr>
              <a:t>Non-discrimination is the law in the United States, and Nevada also expects respect for diversity. </a:t>
            </a:r>
          </a:p>
        </p:txBody>
      </p:sp>
    </p:spTree>
    <p:extLst>
      <p:ext uri="{BB962C8B-B14F-4D97-AF65-F5344CB8AC3E}">
        <p14:creationId xmlns:p14="http://schemas.microsoft.com/office/powerpoint/2010/main" val="63648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D95D-30C7-A9ED-3E56-D98A6C5EE164}"/>
              </a:ext>
            </a:extLst>
          </p:cNvPr>
          <p:cNvSpPr>
            <a:spLocks noGrp="1"/>
          </p:cNvSpPr>
          <p:nvPr>
            <p:ph type="title"/>
          </p:nvPr>
        </p:nvSpPr>
        <p:spPr>
          <a:xfrm>
            <a:off x="673099" y="971742"/>
            <a:ext cx="7780787" cy="1325563"/>
          </a:xfrm>
        </p:spPr>
        <p:txBody>
          <a:bodyPr>
            <a:noAutofit/>
          </a:bodyPr>
          <a:lstStyle/>
          <a:p>
            <a:r>
              <a:rPr lang="en-US" sz="3600" dirty="0"/>
              <a:t>I AM RESPONSIBLE FOR TIMELY SALARY PAYMENT AS AGREED IN THE EMPLOYMENT CONTRACT.</a:t>
            </a:r>
          </a:p>
        </p:txBody>
      </p:sp>
      <p:sp>
        <p:nvSpPr>
          <p:cNvPr id="3" name="Slide Number Placeholder 2">
            <a:extLst>
              <a:ext uri="{FF2B5EF4-FFF2-40B4-BE49-F238E27FC236}">
                <a16:creationId xmlns:a16="http://schemas.microsoft.com/office/drawing/2014/main" id="{FDB127EC-BF7A-5D6E-D167-D9AA8EC82E21}"/>
              </a:ext>
            </a:extLst>
          </p:cNvPr>
          <p:cNvSpPr>
            <a:spLocks noGrp="1"/>
          </p:cNvSpPr>
          <p:nvPr>
            <p:ph type="sldNum" sz="quarter" idx="11"/>
          </p:nvPr>
        </p:nvSpPr>
        <p:spPr/>
        <p:txBody>
          <a:bodyPr/>
          <a:lstStyle/>
          <a:p>
            <a:fld id="{7A3285ED-5E85-4370-8300-20A91DEF3646}" type="slidenum">
              <a:rPr lang="en-US" smtClean="0"/>
              <a:pPr/>
              <a:t>4</a:t>
            </a:fld>
            <a:endParaRPr lang="en-US" dirty="0"/>
          </a:p>
        </p:txBody>
      </p:sp>
      <p:sp>
        <p:nvSpPr>
          <p:cNvPr id="4" name="Text Placeholder 3">
            <a:extLst>
              <a:ext uri="{FF2B5EF4-FFF2-40B4-BE49-F238E27FC236}">
                <a16:creationId xmlns:a16="http://schemas.microsoft.com/office/drawing/2014/main" id="{22C3D15B-9FBA-C86E-79FA-34905FBB1417}"/>
              </a:ext>
            </a:extLst>
          </p:cNvPr>
          <p:cNvSpPr>
            <a:spLocks noGrp="1"/>
          </p:cNvSpPr>
          <p:nvPr>
            <p:ph type="body" sz="quarter" idx="13"/>
          </p:nvPr>
        </p:nvSpPr>
        <p:spPr>
          <a:xfrm>
            <a:off x="673100" y="2613803"/>
            <a:ext cx="10552113" cy="3426049"/>
          </a:xfrm>
        </p:spPr>
        <p:txBody>
          <a:bodyPr/>
          <a:lstStyle/>
          <a:p>
            <a:r>
              <a:rPr lang="en-US" dirty="0">
                <a:latin typeface="Antique Olive"/>
              </a:rPr>
              <a:t>Timely salary payments, as defined in the contract, are expected from employers.  The contracted salary must be competitive for the type of medical services provided in the geographic area. </a:t>
            </a:r>
          </a:p>
        </p:txBody>
      </p:sp>
    </p:spTree>
    <p:extLst>
      <p:ext uri="{BB962C8B-B14F-4D97-AF65-F5344CB8AC3E}">
        <p14:creationId xmlns:p14="http://schemas.microsoft.com/office/powerpoint/2010/main" val="66139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E94A-83D4-3474-C055-9F117B8B5FC0}"/>
              </a:ext>
            </a:extLst>
          </p:cNvPr>
          <p:cNvSpPr>
            <a:spLocks noGrp="1"/>
          </p:cNvSpPr>
          <p:nvPr>
            <p:ph type="title"/>
          </p:nvPr>
        </p:nvSpPr>
        <p:spPr>
          <a:xfrm>
            <a:off x="673099" y="1090284"/>
            <a:ext cx="8367383" cy="2212439"/>
          </a:xfrm>
        </p:spPr>
        <p:txBody>
          <a:bodyPr>
            <a:noAutofit/>
          </a:bodyPr>
          <a:lstStyle/>
          <a:p>
            <a:r>
              <a:rPr lang="en-US" sz="3600" dirty="0"/>
              <a:t>I AM RESPONSIBLE FOR UPHOLDING ALL OTHER TERMS OF THE CONTRACT. ANY RE-NEGOTIATIONS MUST MEET ALL OF NEVADA’S CONRAD 30 J-1 VISA WAIVER REQUIREMENTS</a:t>
            </a:r>
            <a:br>
              <a:rPr lang="en-US" sz="3600" dirty="0"/>
            </a:br>
            <a:endParaRPr lang="en-US" sz="3600" dirty="0"/>
          </a:p>
        </p:txBody>
      </p:sp>
      <p:sp>
        <p:nvSpPr>
          <p:cNvPr id="3" name="Slide Number Placeholder 2">
            <a:extLst>
              <a:ext uri="{FF2B5EF4-FFF2-40B4-BE49-F238E27FC236}">
                <a16:creationId xmlns:a16="http://schemas.microsoft.com/office/drawing/2014/main" id="{A6D6CE2D-FB31-636F-50F8-864F87E9BCA6}"/>
              </a:ext>
            </a:extLst>
          </p:cNvPr>
          <p:cNvSpPr>
            <a:spLocks noGrp="1"/>
          </p:cNvSpPr>
          <p:nvPr>
            <p:ph type="sldNum" sz="quarter" idx="11"/>
          </p:nvPr>
        </p:nvSpPr>
        <p:spPr/>
        <p:txBody>
          <a:bodyPr/>
          <a:lstStyle/>
          <a:p>
            <a:fld id="{7A3285ED-5E85-4370-8300-20A91DEF3646}" type="slidenum">
              <a:rPr lang="en-US" smtClean="0"/>
              <a:pPr/>
              <a:t>5</a:t>
            </a:fld>
            <a:endParaRPr lang="en-US" dirty="0"/>
          </a:p>
        </p:txBody>
      </p:sp>
      <p:sp>
        <p:nvSpPr>
          <p:cNvPr id="4" name="Text Placeholder 3">
            <a:extLst>
              <a:ext uri="{FF2B5EF4-FFF2-40B4-BE49-F238E27FC236}">
                <a16:creationId xmlns:a16="http://schemas.microsoft.com/office/drawing/2014/main" id="{AFB53AFB-F579-623A-33CC-E1D7FEBC82BB}"/>
              </a:ext>
            </a:extLst>
          </p:cNvPr>
          <p:cNvSpPr>
            <a:spLocks noGrp="1"/>
          </p:cNvSpPr>
          <p:nvPr>
            <p:ph type="body" sz="quarter" idx="13"/>
          </p:nvPr>
        </p:nvSpPr>
        <p:spPr>
          <a:xfrm>
            <a:off x="673100" y="4245719"/>
            <a:ext cx="10552113" cy="1794134"/>
          </a:xfrm>
        </p:spPr>
        <p:txBody>
          <a:bodyPr/>
          <a:lstStyle/>
          <a:p>
            <a:r>
              <a:rPr lang="en-US" dirty="0">
                <a:latin typeface="Antique Olive"/>
              </a:rPr>
              <a:t>Any subsequent contract offered during the obligation period must be approved by the Nevada PCO .  </a:t>
            </a:r>
          </a:p>
          <a:p>
            <a:r>
              <a:rPr lang="en-US" dirty="0">
                <a:latin typeface="Antique Olive"/>
              </a:rPr>
              <a:t>Your ability to employ a waiver physician in the future could be put in jeopardy if waiver requirements are not met. </a:t>
            </a:r>
          </a:p>
          <a:p>
            <a:endParaRPr lang="en-US" dirty="0">
              <a:latin typeface="Antique Olive"/>
            </a:endParaRPr>
          </a:p>
        </p:txBody>
      </p:sp>
      <p:sp>
        <p:nvSpPr>
          <p:cNvPr id="5" name="Title 1">
            <a:extLst>
              <a:ext uri="{FF2B5EF4-FFF2-40B4-BE49-F238E27FC236}">
                <a16:creationId xmlns:a16="http://schemas.microsoft.com/office/drawing/2014/main" id="{7A15DB10-4CA6-8760-6EC7-A4B9FD7005C6}"/>
              </a:ext>
            </a:extLst>
          </p:cNvPr>
          <p:cNvSpPr txBox="1">
            <a:spLocks/>
          </p:cNvSpPr>
          <p:nvPr/>
        </p:nvSpPr>
        <p:spPr>
          <a:xfrm>
            <a:off x="825500" y="2033279"/>
            <a:ext cx="7297708" cy="2544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600" b="1" kern="1200" spc="-150" baseline="0">
                <a:solidFill>
                  <a:schemeClr val="accent1"/>
                </a:solidFill>
                <a:latin typeface="Arial Narrow" panose="020B0606020202030204" pitchFamily="34" charset="0"/>
                <a:ea typeface="+mj-ea"/>
                <a:cs typeface="+mj-cs"/>
              </a:defRPr>
            </a:lvl1pPr>
          </a:lstStyle>
          <a:p>
            <a:endParaRPr lang="en-US" sz="3600" dirty="0"/>
          </a:p>
        </p:txBody>
      </p:sp>
      <p:sp>
        <p:nvSpPr>
          <p:cNvPr id="6" name="Title 1">
            <a:extLst>
              <a:ext uri="{FF2B5EF4-FFF2-40B4-BE49-F238E27FC236}">
                <a16:creationId xmlns:a16="http://schemas.microsoft.com/office/drawing/2014/main" id="{A1CC7B7D-2838-12A1-B9C0-1AA03FF226AF}"/>
              </a:ext>
            </a:extLst>
          </p:cNvPr>
          <p:cNvSpPr txBox="1">
            <a:spLocks/>
          </p:cNvSpPr>
          <p:nvPr/>
        </p:nvSpPr>
        <p:spPr>
          <a:xfrm>
            <a:off x="673099" y="3139260"/>
            <a:ext cx="12188886" cy="959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600" b="1" kern="1200" spc="-150" baseline="0">
                <a:solidFill>
                  <a:schemeClr val="accent1"/>
                </a:solidFill>
                <a:latin typeface="Arial Narrow" panose="020B0606020202030204" pitchFamily="34" charset="0"/>
                <a:ea typeface="+mj-ea"/>
                <a:cs typeface="+mj-cs"/>
              </a:defRPr>
            </a:lvl1pPr>
          </a:lstStyle>
          <a:p>
            <a:r>
              <a:rPr lang="en-US" sz="3600" dirty="0"/>
              <a:t>FOUND ON THE CONRAD 30 J-1 VISA WAIVER APPLICATION INSTRUCTIONS AT FOUND ON THE NV PCO’S WEBSITE.</a:t>
            </a:r>
            <a:br>
              <a:rPr lang="en-US" sz="3600" dirty="0"/>
            </a:br>
            <a:endParaRPr lang="en-US" sz="3600" dirty="0"/>
          </a:p>
        </p:txBody>
      </p:sp>
    </p:spTree>
    <p:extLst>
      <p:ext uri="{BB962C8B-B14F-4D97-AF65-F5344CB8AC3E}">
        <p14:creationId xmlns:p14="http://schemas.microsoft.com/office/powerpoint/2010/main" val="3672184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BF1B-3F3F-3D3A-5402-D6A0C9CDFC08}"/>
              </a:ext>
            </a:extLst>
          </p:cNvPr>
          <p:cNvSpPr>
            <a:spLocks noGrp="1"/>
          </p:cNvSpPr>
          <p:nvPr>
            <p:ph type="title"/>
          </p:nvPr>
        </p:nvSpPr>
        <p:spPr>
          <a:xfrm>
            <a:off x="673100" y="1423679"/>
            <a:ext cx="7832545" cy="1325563"/>
          </a:xfrm>
        </p:spPr>
        <p:txBody>
          <a:bodyPr>
            <a:noAutofit/>
          </a:bodyPr>
          <a:lstStyle/>
          <a:p>
            <a:r>
              <a:rPr lang="en-US" sz="3600" dirty="0"/>
              <a:t>I AM RESPONSIBLE FOR ALLOWING THE PCO TO MONITOR AND VALIDATE MY COMPLIANCE WITH STATE J-1 VISA WAIVER PROGRAM REQUIREMENTS AND EMPLOYMENT CONTRACT. </a:t>
            </a:r>
          </a:p>
        </p:txBody>
      </p:sp>
      <p:sp>
        <p:nvSpPr>
          <p:cNvPr id="3" name="Slide Number Placeholder 2">
            <a:extLst>
              <a:ext uri="{FF2B5EF4-FFF2-40B4-BE49-F238E27FC236}">
                <a16:creationId xmlns:a16="http://schemas.microsoft.com/office/drawing/2014/main" id="{A0B553FC-8626-7217-FEF4-4B38B76F6991}"/>
              </a:ext>
            </a:extLst>
          </p:cNvPr>
          <p:cNvSpPr>
            <a:spLocks noGrp="1"/>
          </p:cNvSpPr>
          <p:nvPr>
            <p:ph type="sldNum" sz="quarter" idx="11"/>
          </p:nvPr>
        </p:nvSpPr>
        <p:spPr/>
        <p:txBody>
          <a:bodyPr/>
          <a:lstStyle/>
          <a:p>
            <a:fld id="{7A3285ED-5E85-4370-8300-20A91DEF3646}" type="slidenum">
              <a:rPr lang="en-US" smtClean="0"/>
              <a:pPr/>
              <a:t>6</a:t>
            </a:fld>
            <a:endParaRPr lang="en-US" dirty="0"/>
          </a:p>
        </p:txBody>
      </p:sp>
      <p:sp>
        <p:nvSpPr>
          <p:cNvPr id="4" name="Text Placeholder 3">
            <a:extLst>
              <a:ext uri="{FF2B5EF4-FFF2-40B4-BE49-F238E27FC236}">
                <a16:creationId xmlns:a16="http://schemas.microsoft.com/office/drawing/2014/main" id="{A55289FB-FC14-8F3B-F6F9-70F95F2F19C6}"/>
              </a:ext>
            </a:extLst>
          </p:cNvPr>
          <p:cNvSpPr>
            <a:spLocks noGrp="1"/>
          </p:cNvSpPr>
          <p:nvPr>
            <p:ph type="body" sz="quarter" idx="13"/>
          </p:nvPr>
        </p:nvSpPr>
        <p:spPr>
          <a:xfrm>
            <a:off x="673100" y="3429001"/>
            <a:ext cx="10552113" cy="2610852"/>
          </a:xfrm>
        </p:spPr>
        <p:txBody>
          <a:bodyPr/>
          <a:lstStyle/>
          <a:p>
            <a:r>
              <a:rPr lang="en-US" dirty="0">
                <a:latin typeface="Antique Olive"/>
              </a:rPr>
              <a:t>Internal PCO monitoring may include analyzing Medicaid billing data and external monitoring may include unannounced or announced site visits. </a:t>
            </a:r>
          </a:p>
        </p:txBody>
      </p:sp>
    </p:spTree>
    <p:extLst>
      <p:ext uri="{BB962C8B-B14F-4D97-AF65-F5344CB8AC3E}">
        <p14:creationId xmlns:p14="http://schemas.microsoft.com/office/powerpoint/2010/main" val="2555558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85D3-AE54-FCB3-31FE-3DCB6BD59064}"/>
              </a:ext>
            </a:extLst>
          </p:cNvPr>
          <p:cNvSpPr>
            <a:spLocks noGrp="1"/>
          </p:cNvSpPr>
          <p:nvPr>
            <p:ph type="title"/>
          </p:nvPr>
        </p:nvSpPr>
        <p:spPr>
          <a:xfrm>
            <a:off x="673100" y="1251151"/>
            <a:ext cx="7720555" cy="1325563"/>
          </a:xfrm>
        </p:spPr>
        <p:txBody>
          <a:bodyPr>
            <a:noAutofit/>
          </a:bodyPr>
          <a:lstStyle/>
          <a:p>
            <a:r>
              <a:rPr lang="en-US" sz="3600" dirty="0"/>
              <a:t>I AM RESPONSIBLE FOR CLEARLY STATING MY PERFORMANCE EXPECTATIONS AND PROVIDING ASSISTANCE FOR REACHING THESE GOALS.</a:t>
            </a:r>
          </a:p>
        </p:txBody>
      </p:sp>
      <p:sp>
        <p:nvSpPr>
          <p:cNvPr id="3" name="Slide Number Placeholder 2">
            <a:extLst>
              <a:ext uri="{FF2B5EF4-FFF2-40B4-BE49-F238E27FC236}">
                <a16:creationId xmlns:a16="http://schemas.microsoft.com/office/drawing/2014/main" id="{92A81C50-233E-D650-6D45-90AAF8646C63}"/>
              </a:ext>
            </a:extLst>
          </p:cNvPr>
          <p:cNvSpPr>
            <a:spLocks noGrp="1"/>
          </p:cNvSpPr>
          <p:nvPr>
            <p:ph type="sldNum" sz="quarter" idx="11"/>
          </p:nvPr>
        </p:nvSpPr>
        <p:spPr/>
        <p:txBody>
          <a:bodyPr/>
          <a:lstStyle/>
          <a:p>
            <a:fld id="{7A3285ED-5E85-4370-8300-20A91DEF3646}" type="slidenum">
              <a:rPr lang="en-US" smtClean="0"/>
              <a:pPr/>
              <a:t>7</a:t>
            </a:fld>
            <a:endParaRPr lang="en-US" dirty="0"/>
          </a:p>
        </p:txBody>
      </p:sp>
      <p:sp>
        <p:nvSpPr>
          <p:cNvPr id="4" name="Text Placeholder 3">
            <a:extLst>
              <a:ext uri="{FF2B5EF4-FFF2-40B4-BE49-F238E27FC236}">
                <a16:creationId xmlns:a16="http://schemas.microsoft.com/office/drawing/2014/main" id="{73AF6F6F-B603-E2C6-6E0D-B975588F0B64}"/>
              </a:ext>
            </a:extLst>
          </p:cNvPr>
          <p:cNvSpPr>
            <a:spLocks noGrp="1"/>
          </p:cNvSpPr>
          <p:nvPr>
            <p:ph type="body" sz="quarter" idx="13"/>
          </p:nvPr>
        </p:nvSpPr>
        <p:spPr>
          <a:xfrm>
            <a:off x="673100" y="3079631"/>
            <a:ext cx="10552113" cy="2960222"/>
          </a:xfrm>
        </p:spPr>
        <p:txBody>
          <a:bodyPr/>
          <a:lstStyle/>
          <a:p>
            <a:r>
              <a:rPr lang="en-US" dirty="0">
                <a:latin typeface="Antique Olive"/>
              </a:rPr>
              <a:t>Meeting regularly with the physician and providing feedback, guidance and training can help you reach your goal, and help to identify and address potential problems early. </a:t>
            </a:r>
          </a:p>
        </p:txBody>
      </p:sp>
    </p:spTree>
    <p:extLst>
      <p:ext uri="{BB962C8B-B14F-4D97-AF65-F5344CB8AC3E}">
        <p14:creationId xmlns:p14="http://schemas.microsoft.com/office/powerpoint/2010/main" val="1756706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4B4B-471B-25BC-2D4A-B9F42AD526A2}"/>
              </a:ext>
            </a:extLst>
          </p:cNvPr>
          <p:cNvSpPr>
            <a:spLocks noGrp="1"/>
          </p:cNvSpPr>
          <p:nvPr>
            <p:ph type="title"/>
          </p:nvPr>
        </p:nvSpPr>
        <p:spPr>
          <a:xfrm>
            <a:off x="673100" y="1000984"/>
            <a:ext cx="7798040" cy="1325563"/>
          </a:xfrm>
        </p:spPr>
        <p:txBody>
          <a:bodyPr>
            <a:noAutofit/>
          </a:bodyPr>
          <a:lstStyle/>
          <a:p>
            <a:r>
              <a:rPr lang="en-US" sz="3600" dirty="0"/>
              <a:t>I AM RESPONSIBLE FOR SETTING THE EXAMPLE OF PROFESSIONALISM TO WHICH I HOLD OTHERS.</a:t>
            </a:r>
          </a:p>
        </p:txBody>
      </p:sp>
      <p:sp>
        <p:nvSpPr>
          <p:cNvPr id="3" name="Slide Number Placeholder 2">
            <a:extLst>
              <a:ext uri="{FF2B5EF4-FFF2-40B4-BE49-F238E27FC236}">
                <a16:creationId xmlns:a16="http://schemas.microsoft.com/office/drawing/2014/main" id="{E6629A20-6625-795A-22D9-0D81B59926B8}"/>
              </a:ext>
            </a:extLst>
          </p:cNvPr>
          <p:cNvSpPr>
            <a:spLocks noGrp="1"/>
          </p:cNvSpPr>
          <p:nvPr>
            <p:ph type="sldNum" sz="quarter" idx="11"/>
          </p:nvPr>
        </p:nvSpPr>
        <p:spPr/>
        <p:txBody>
          <a:bodyPr/>
          <a:lstStyle/>
          <a:p>
            <a:fld id="{7A3285ED-5E85-4370-8300-20A91DEF3646}" type="slidenum">
              <a:rPr lang="en-US" smtClean="0"/>
              <a:pPr/>
              <a:t>8</a:t>
            </a:fld>
            <a:endParaRPr lang="en-US" dirty="0"/>
          </a:p>
        </p:txBody>
      </p:sp>
      <p:sp>
        <p:nvSpPr>
          <p:cNvPr id="4" name="Text Placeholder 3">
            <a:extLst>
              <a:ext uri="{FF2B5EF4-FFF2-40B4-BE49-F238E27FC236}">
                <a16:creationId xmlns:a16="http://schemas.microsoft.com/office/drawing/2014/main" id="{C4158D69-2292-505E-86A6-08A57C13D817}"/>
              </a:ext>
            </a:extLst>
          </p:cNvPr>
          <p:cNvSpPr>
            <a:spLocks noGrp="1"/>
          </p:cNvSpPr>
          <p:nvPr>
            <p:ph type="body" sz="quarter" idx="13"/>
          </p:nvPr>
        </p:nvSpPr>
        <p:spPr>
          <a:xfrm>
            <a:off x="673100" y="2665562"/>
            <a:ext cx="10552113" cy="3374291"/>
          </a:xfrm>
        </p:spPr>
        <p:txBody>
          <a:bodyPr/>
          <a:lstStyle/>
          <a:p>
            <a:r>
              <a:rPr lang="en-US" dirty="0">
                <a:latin typeface="Antique Olive"/>
              </a:rPr>
              <a:t>Professional standards are learned and setting the example can go a long way in establishing and maintaining a professional practice. </a:t>
            </a:r>
          </a:p>
        </p:txBody>
      </p:sp>
    </p:spTree>
    <p:extLst>
      <p:ext uri="{BB962C8B-B14F-4D97-AF65-F5344CB8AC3E}">
        <p14:creationId xmlns:p14="http://schemas.microsoft.com/office/powerpoint/2010/main" val="7486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6129-FCD6-0F96-E647-76C7705740C7}"/>
              </a:ext>
            </a:extLst>
          </p:cNvPr>
          <p:cNvSpPr>
            <a:spLocks noGrp="1"/>
          </p:cNvSpPr>
          <p:nvPr>
            <p:ph type="title"/>
          </p:nvPr>
        </p:nvSpPr>
        <p:spPr>
          <a:xfrm>
            <a:off x="673100" y="966479"/>
            <a:ext cx="8445174" cy="1325563"/>
          </a:xfrm>
        </p:spPr>
        <p:txBody>
          <a:bodyPr>
            <a:noAutofit/>
          </a:bodyPr>
          <a:lstStyle/>
          <a:p>
            <a:r>
              <a:rPr lang="en-US" sz="3600" dirty="0"/>
              <a:t>I AM RESPONSIBLE FOR ASSURING TRANSPARENT AND LEGAL BILLINGS ON BEHALF OF MY CLINIC AND EMPLOYEES.</a:t>
            </a:r>
          </a:p>
        </p:txBody>
      </p:sp>
      <p:sp>
        <p:nvSpPr>
          <p:cNvPr id="3" name="Slide Number Placeholder 2">
            <a:extLst>
              <a:ext uri="{FF2B5EF4-FFF2-40B4-BE49-F238E27FC236}">
                <a16:creationId xmlns:a16="http://schemas.microsoft.com/office/drawing/2014/main" id="{F9F2FC32-73E9-3248-3C99-E6EDA049C1B6}"/>
              </a:ext>
            </a:extLst>
          </p:cNvPr>
          <p:cNvSpPr>
            <a:spLocks noGrp="1"/>
          </p:cNvSpPr>
          <p:nvPr>
            <p:ph type="sldNum" sz="quarter" idx="11"/>
          </p:nvPr>
        </p:nvSpPr>
        <p:spPr/>
        <p:txBody>
          <a:bodyPr/>
          <a:lstStyle/>
          <a:p>
            <a:fld id="{7A3285ED-5E85-4370-8300-20A91DEF3646}" type="slidenum">
              <a:rPr lang="en-US" smtClean="0"/>
              <a:pPr/>
              <a:t>9</a:t>
            </a:fld>
            <a:endParaRPr lang="en-US" dirty="0"/>
          </a:p>
        </p:txBody>
      </p:sp>
      <p:sp>
        <p:nvSpPr>
          <p:cNvPr id="4" name="Text Placeholder 3">
            <a:extLst>
              <a:ext uri="{FF2B5EF4-FFF2-40B4-BE49-F238E27FC236}">
                <a16:creationId xmlns:a16="http://schemas.microsoft.com/office/drawing/2014/main" id="{B288B6B3-0546-F33B-E370-9156CE77E873}"/>
              </a:ext>
            </a:extLst>
          </p:cNvPr>
          <p:cNvSpPr>
            <a:spLocks noGrp="1"/>
          </p:cNvSpPr>
          <p:nvPr>
            <p:ph type="body" sz="quarter" idx="13"/>
          </p:nvPr>
        </p:nvSpPr>
        <p:spPr>
          <a:xfrm>
            <a:off x="673100" y="2544793"/>
            <a:ext cx="10552113" cy="3495060"/>
          </a:xfrm>
        </p:spPr>
        <p:txBody>
          <a:bodyPr/>
          <a:lstStyle/>
          <a:p>
            <a:r>
              <a:rPr lang="en-US" dirty="0">
                <a:latin typeface="Antique Olive"/>
              </a:rPr>
              <a:t>No explanation necessary. </a:t>
            </a:r>
          </a:p>
          <a:p>
            <a:r>
              <a:rPr lang="en-US" dirty="0">
                <a:latin typeface="Antique Olive"/>
              </a:rPr>
              <a:t>Complaints related to this responsibility will be reported to the Nevada Attorney General Office</a:t>
            </a:r>
          </a:p>
        </p:txBody>
      </p:sp>
    </p:spTree>
    <p:extLst>
      <p:ext uri="{BB962C8B-B14F-4D97-AF65-F5344CB8AC3E}">
        <p14:creationId xmlns:p14="http://schemas.microsoft.com/office/powerpoint/2010/main" val="3540003205"/>
      </p:ext>
    </p:extLst>
  </p:cSld>
  <p:clrMapOvr>
    <a:masterClrMapping/>
  </p:clrMapOvr>
</p:sld>
</file>

<file path=ppt/theme/theme1.xml><?xml version="1.0" encoding="utf-8"?>
<a:theme xmlns:a="http://schemas.openxmlformats.org/drawingml/2006/main" name="Office Theme">
  <a:themeElements>
    <a:clrScheme name="DPBH BRANDED COLORS">
      <a:dk1>
        <a:srgbClr val="595959"/>
      </a:dk1>
      <a:lt1>
        <a:sysClr val="window" lastClr="FFFFFF"/>
      </a:lt1>
      <a:dk2>
        <a:srgbClr val="00396B"/>
      </a:dk2>
      <a:lt2>
        <a:srgbClr val="E7E6E6"/>
      </a:lt2>
      <a:accent1>
        <a:srgbClr val="005B9E"/>
      </a:accent1>
      <a:accent2>
        <a:srgbClr val="939598"/>
      </a:accent2>
      <a:accent3>
        <a:srgbClr val="E1CB27"/>
      </a:accent3>
      <a:accent4>
        <a:srgbClr val="18ADA1"/>
      </a:accent4>
      <a:accent5>
        <a:srgbClr val="819067"/>
      </a:accent5>
      <a:accent6>
        <a:srgbClr val="B34F4F"/>
      </a:accent6>
      <a:hlink>
        <a:srgbClr val="005B9E"/>
      </a:hlink>
      <a:folHlink>
        <a:srgbClr val="595959"/>
      </a:folHlink>
    </a:clrScheme>
    <a:fontScheme name="DPBH Theme Fonts">
      <a:majorFont>
        <a:latin typeface="Univers LT Std 59 UltraCn"/>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BH PowerPoint Template--Updated With New Fonts Aug. 2024.potx" id="{DB29FEAD-B54C-40FF-BC63-0C28CD1E8BD7}" vid="{D1A16B3D-B1F4-4505-BC03-E3A2F88891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DPBH PowerPoint Template--Updated With New Fonts Aug. 2024</Template>
  <TotalTime>41780</TotalTime>
  <Words>1227</Words>
  <Application>Microsoft Office PowerPoint</Application>
  <PresentationFormat>Widescreen</PresentationFormat>
  <Paragraphs>80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Antique Olive</vt:lpstr>
      <vt:lpstr>Arial</vt:lpstr>
      <vt:lpstr>Arial Narrow</vt:lpstr>
      <vt:lpstr>Calibri</vt:lpstr>
      <vt:lpstr>Montserrat Medium</vt:lpstr>
      <vt:lpstr>Office Theme</vt:lpstr>
      <vt:lpstr>NV Conrad 30 J-1 Visa Waiver Program</vt:lpstr>
      <vt:lpstr>INTENT</vt:lpstr>
      <vt:lpstr>I AM RESPONSIBLE FOR FAIR AND EQUITABLE TREATMENT, WITHOUT REGARD TO VISA STATUS, RACE, GENDER, EDUCATION, ETHNICITY OR RELIGION.  </vt:lpstr>
      <vt:lpstr>I AM RESPONSIBLE FOR TIMELY SALARY PAYMENT AS AGREED IN THE EMPLOYMENT CONTRACT.</vt:lpstr>
      <vt:lpstr>I AM RESPONSIBLE FOR UPHOLDING ALL OTHER TERMS OF THE CONTRACT. ANY RE-NEGOTIATIONS MUST MEET ALL OF NEVADA’S CONRAD 30 J-1 VISA WAIVER REQUIREMENTS </vt:lpstr>
      <vt:lpstr>I AM RESPONSIBLE FOR ALLOWING THE PCO TO MONITOR AND VALIDATE MY COMPLIANCE WITH STATE J-1 VISA WAIVER PROGRAM REQUIREMENTS AND EMPLOYMENT CONTRACT. </vt:lpstr>
      <vt:lpstr>I AM RESPONSIBLE FOR CLEARLY STATING MY PERFORMANCE EXPECTATIONS AND PROVIDING ASSISTANCE FOR REACHING THESE GOALS.</vt:lpstr>
      <vt:lpstr>I AM RESPONSIBLE FOR SETTING THE EXAMPLE OF PROFESSIONALISM TO WHICH I HOLD OTHERS.</vt:lpstr>
      <vt:lpstr>I AM RESPONSIBLE FOR ASSURING TRANSPARENT AND LEGAL BILLINGS ON BEHALF OF MY CLINIC AND EMPLOYEES.</vt:lpstr>
      <vt:lpstr>I AM RESPONSIBLE TO HAVE THE PHYSICIAN ONLY WORK IN A LOCATION WHICH IS IDENTIFIED ON THE PETITION SUBMITTED BY THE J-1 VISA PHYSICIAN TO THE WAIVER REVIEW DIVISION OF THE UNITED STATES DEPARTMENT OF STATE.</vt:lpstr>
      <vt:lpstr>I HAVE THE RIGHT TO EXPECT COMPLIANCE WITH CONTRACTED SERVICE AND BENEFITS.</vt:lpstr>
      <vt:lpstr>I HAVE THE RIGHT TO BE RESPECTED FOR MY AGREEMENT TO EMPLOY THIS PHYSICIAN.</vt:lpstr>
      <vt:lpstr>I HAVE THE RIGHT TO BE CONSULTED OVER ANY DECISIONS THAT MAY IMPACT MY ROLE AS AN EMPLOYER. </vt:lpstr>
      <vt:lpstr>I HAVE A RESPONSIBILITY TO REPORT ALL CHANGES TO THE PHYSICIAN’S WORK SCHEDULE OR PRACTICE SITE TO THE PCO</vt:lpstr>
      <vt:lpstr>I HAVE THE RIGHT TO DISCUSS FINANCIAL IMPLICATIONS OF THE PHYSICIAN’S WORKLOAD OR PROFESSIONAL BEHAVIOR. </vt:lpstr>
      <vt:lpstr>I HAVE THE RIGHT TO EXPECT PROFESSIONAL BEHAVIOR AND APPROPRIATE CONDUCT ON THE PART OF THE SPONSORED EMPLOYEE.</vt:lpstr>
      <vt:lpstr>Physician and Employer/Sponsor Responsibilities </vt:lpstr>
      <vt:lpstr>Physician and Employer/Sponsor Responsibilities </vt:lpstr>
      <vt:lpstr>Physician and Employer/Sponsor Responsibilities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Tarryn Emmerich-Choi</dc:creator>
  <cp:lastModifiedBy>Tarryn Emmerich-Choi</cp:lastModifiedBy>
  <cp:revision>1</cp:revision>
  <dcterms:created xsi:type="dcterms:W3CDTF">2024-08-27T20:42:36Z</dcterms:created>
  <dcterms:modified xsi:type="dcterms:W3CDTF">2025-02-12T17:40:42Z</dcterms:modified>
</cp:coreProperties>
</file>